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9" r:id="rId1"/>
  </p:sldMasterIdLst>
  <p:sldIdLst>
    <p:sldId id="306" r:id="rId2"/>
    <p:sldId id="259" r:id="rId3"/>
    <p:sldId id="256" r:id="rId4"/>
    <p:sldId id="296" r:id="rId5"/>
    <p:sldId id="257" r:id="rId6"/>
    <p:sldId id="258" r:id="rId7"/>
    <p:sldId id="294" r:id="rId8"/>
    <p:sldId id="260" r:id="rId9"/>
    <p:sldId id="261" r:id="rId10"/>
    <p:sldId id="262" r:id="rId11"/>
    <p:sldId id="293"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95" r:id="rId25"/>
    <p:sldId id="275" r:id="rId26"/>
    <p:sldId id="276" r:id="rId27"/>
    <p:sldId id="299" r:id="rId28"/>
    <p:sldId id="277" r:id="rId29"/>
    <p:sldId id="292" r:id="rId30"/>
    <p:sldId id="278" r:id="rId31"/>
    <p:sldId id="279" r:id="rId32"/>
    <p:sldId id="280" r:id="rId33"/>
    <p:sldId id="281" r:id="rId34"/>
    <p:sldId id="291" r:id="rId35"/>
    <p:sldId id="282" r:id="rId36"/>
    <p:sldId id="283" r:id="rId37"/>
    <p:sldId id="284" r:id="rId38"/>
    <p:sldId id="285" r:id="rId39"/>
    <p:sldId id="297" r:id="rId40"/>
    <p:sldId id="298" r:id="rId41"/>
    <p:sldId id="286" r:id="rId42"/>
    <p:sldId id="287" r:id="rId43"/>
    <p:sldId id="288" r:id="rId44"/>
    <p:sldId id="300" r:id="rId45"/>
    <p:sldId id="301" r:id="rId46"/>
    <p:sldId id="302" r:id="rId47"/>
    <p:sldId id="303" r:id="rId48"/>
    <p:sldId id="304" r:id="rId49"/>
    <p:sldId id="30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ADD46F-29DB-4E16-AF73-1B2DCB9A1DD3}" v="122" dt="2022-12-06T11:03:35.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Faisal Khan" userId="8dbee532cfea6853" providerId="LiveId" clId="{E8ADD46F-29DB-4E16-AF73-1B2DCB9A1DD3}"/>
    <pc:docChg chg="undo custSel addSld delSld modSld sldOrd">
      <pc:chgData name="Mohammed Faisal Khan" userId="8dbee532cfea6853" providerId="LiveId" clId="{E8ADD46F-29DB-4E16-AF73-1B2DCB9A1DD3}" dt="2022-12-06T12:03:48.836" v="3258" actId="20577"/>
      <pc:docMkLst>
        <pc:docMk/>
      </pc:docMkLst>
      <pc:sldChg chg="modSp mod ord">
        <pc:chgData name="Mohammed Faisal Khan" userId="8dbee532cfea6853" providerId="LiveId" clId="{E8ADD46F-29DB-4E16-AF73-1B2DCB9A1DD3}" dt="2022-12-06T11:20:09.182" v="3179" actId="1036"/>
        <pc:sldMkLst>
          <pc:docMk/>
          <pc:sldMk cId="3546785676" sldId="256"/>
        </pc:sldMkLst>
        <pc:spChg chg="mod">
          <ac:chgData name="Mohammed Faisal Khan" userId="8dbee532cfea6853" providerId="LiveId" clId="{E8ADD46F-29DB-4E16-AF73-1B2DCB9A1DD3}" dt="2022-12-06T11:20:09.182" v="3179" actId="1036"/>
          <ac:spMkLst>
            <pc:docMk/>
            <pc:sldMk cId="3546785676" sldId="256"/>
            <ac:spMk id="2" creationId="{B753929B-4DC0-4EE1-8216-9FEBA653B508}"/>
          </ac:spMkLst>
        </pc:spChg>
        <pc:spChg chg="mod">
          <ac:chgData name="Mohammed Faisal Khan" userId="8dbee532cfea6853" providerId="LiveId" clId="{E8ADD46F-29DB-4E16-AF73-1B2DCB9A1DD3}" dt="2022-12-06T11:20:09.182" v="3179" actId="1036"/>
          <ac:spMkLst>
            <pc:docMk/>
            <pc:sldMk cId="3546785676" sldId="256"/>
            <ac:spMk id="10" creationId="{D79B9B88-89CB-442A-8E43-C4CFB6A7F7DF}"/>
          </ac:spMkLst>
        </pc:spChg>
      </pc:sldChg>
      <pc:sldChg chg="addSp delSp modSp mod">
        <pc:chgData name="Mohammed Faisal Khan" userId="8dbee532cfea6853" providerId="LiveId" clId="{E8ADD46F-29DB-4E16-AF73-1B2DCB9A1DD3}" dt="2022-12-02T11:13:34.937" v="2021" actId="1076"/>
        <pc:sldMkLst>
          <pc:docMk/>
          <pc:sldMk cId="500018265" sldId="257"/>
        </pc:sldMkLst>
        <pc:spChg chg="del mod">
          <ac:chgData name="Mohammed Faisal Khan" userId="8dbee532cfea6853" providerId="LiveId" clId="{E8ADD46F-29DB-4E16-AF73-1B2DCB9A1DD3}" dt="2022-12-02T11:13:26.546" v="2019" actId="478"/>
          <ac:spMkLst>
            <pc:docMk/>
            <pc:sldMk cId="500018265" sldId="257"/>
            <ac:spMk id="2" creationId="{77166F2E-8A8E-40E7-A2E7-3511CA973DD0}"/>
          </ac:spMkLst>
        </pc:spChg>
        <pc:spChg chg="add del mod">
          <ac:chgData name="Mohammed Faisal Khan" userId="8dbee532cfea6853" providerId="LiveId" clId="{E8ADD46F-29DB-4E16-AF73-1B2DCB9A1DD3}" dt="2022-12-02T11:13:28.952" v="2020" actId="478"/>
          <ac:spMkLst>
            <pc:docMk/>
            <pc:sldMk cId="500018265" sldId="257"/>
            <ac:spMk id="6" creationId="{59FFDC66-79A5-4F47-8E17-9D874D9FBCC0}"/>
          </ac:spMkLst>
        </pc:spChg>
        <pc:picChg chg="add mod">
          <ac:chgData name="Mohammed Faisal Khan" userId="8dbee532cfea6853" providerId="LiveId" clId="{E8ADD46F-29DB-4E16-AF73-1B2DCB9A1DD3}" dt="2022-12-02T11:13:34.937" v="2021" actId="1076"/>
          <ac:picMkLst>
            <pc:docMk/>
            <pc:sldMk cId="500018265" sldId="257"/>
            <ac:picMk id="4" creationId="{98767D70-CF51-45F3-84BE-01010D94F4B4}"/>
          </ac:picMkLst>
        </pc:picChg>
        <pc:picChg chg="del mod">
          <ac:chgData name="Mohammed Faisal Khan" userId="8dbee532cfea6853" providerId="LiveId" clId="{E8ADD46F-29DB-4E16-AF73-1B2DCB9A1DD3}" dt="2022-12-02T06:13:59.261" v="31" actId="21"/>
          <ac:picMkLst>
            <pc:docMk/>
            <pc:sldMk cId="500018265" sldId="257"/>
            <ac:picMk id="9" creationId="{9D1E99F7-309C-4744-833E-BD7BF92851DF}"/>
          </ac:picMkLst>
        </pc:picChg>
      </pc:sldChg>
      <pc:sldChg chg="modSp mod">
        <pc:chgData name="Mohammed Faisal Khan" userId="8dbee532cfea6853" providerId="LiveId" clId="{E8ADD46F-29DB-4E16-AF73-1B2DCB9A1DD3}" dt="2022-12-06T11:20:26.971" v="3182" actId="1036"/>
        <pc:sldMkLst>
          <pc:docMk/>
          <pc:sldMk cId="54231408" sldId="258"/>
        </pc:sldMkLst>
        <pc:spChg chg="mod">
          <ac:chgData name="Mohammed Faisal Khan" userId="8dbee532cfea6853" providerId="LiveId" clId="{E8ADD46F-29DB-4E16-AF73-1B2DCB9A1DD3}" dt="2022-12-06T11:20:26.971" v="3182" actId="1036"/>
          <ac:spMkLst>
            <pc:docMk/>
            <pc:sldMk cId="54231408" sldId="258"/>
            <ac:spMk id="2" creationId="{A8AEB646-B171-45EA-9BC1-761A51E2127B}"/>
          </ac:spMkLst>
        </pc:spChg>
      </pc:sldChg>
      <pc:sldChg chg="addSp delSp modSp new mod ord modClrScheme chgLayout">
        <pc:chgData name="Mohammed Faisal Khan" userId="8dbee532cfea6853" providerId="LiveId" clId="{E8ADD46F-29DB-4E16-AF73-1B2DCB9A1DD3}" dt="2022-12-06T11:19:55.827" v="3177" actId="207"/>
        <pc:sldMkLst>
          <pc:docMk/>
          <pc:sldMk cId="2089094118" sldId="259"/>
        </pc:sldMkLst>
        <pc:spChg chg="mod ord">
          <ac:chgData name="Mohammed Faisal Khan" userId="8dbee532cfea6853" providerId="LiveId" clId="{E8ADD46F-29DB-4E16-AF73-1B2DCB9A1DD3}" dt="2022-12-06T11:19:55.827" v="3177" actId="207"/>
          <ac:spMkLst>
            <pc:docMk/>
            <pc:sldMk cId="2089094118" sldId="259"/>
            <ac:spMk id="2" creationId="{994AE2DA-6E68-4398-BCDE-3A626D1B4AEF}"/>
          </ac:spMkLst>
        </pc:spChg>
        <pc:spChg chg="del">
          <ac:chgData name="Mohammed Faisal Khan" userId="8dbee532cfea6853" providerId="LiveId" clId="{E8ADD46F-29DB-4E16-AF73-1B2DCB9A1DD3}" dt="2022-12-02T06:15:05.974" v="37" actId="21"/>
          <ac:spMkLst>
            <pc:docMk/>
            <pc:sldMk cId="2089094118" sldId="259"/>
            <ac:spMk id="3" creationId="{E7486592-C1EE-4B5E-8C2B-5BB483CF3768}"/>
          </ac:spMkLst>
        </pc:spChg>
        <pc:spChg chg="add mod ord">
          <ac:chgData name="Mohammed Faisal Khan" userId="8dbee532cfea6853" providerId="LiveId" clId="{E8ADD46F-29DB-4E16-AF73-1B2DCB9A1DD3}" dt="2022-12-06T11:19:55.827" v="3177" actId="207"/>
          <ac:spMkLst>
            <pc:docMk/>
            <pc:sldMk cId="2089094118" sldId="259"/>
            <ac:spMk id="4" creationId="{C8A80688-D75C-40A9-AD09-2438FEC0A794}"/>
          </ac:spMkLst>
        </pc:spChg>
        <pc:picChg chg="add mod">
          <ac:chgData name="Mohammed Faisal Khan" userId="8dbee532cfea6853" providerId="LiveId" clId="{E8ADD46F-29DB-4E16-AF73-1B2DCB9A1DD3}" dt="2022-12-06T11:05:57.493" v="3089" actId="1076"/>
          <ac:picMkLst>
            <pc:docMk/>
            <pc:sldMk cId="2089094118" sldId="259"/>
            <ac:picMk id="6" creationId="{58CC87EF-B01F-4C4A-99DD-17EC9F2DDF1B}"/>
          </ac:picMkLst>
        </pc:picChg>
      </pc:sldChg>
      <pc:sldChg chg="addSp delSp modSp new mod modClrScheme chgLayout">
        <pc:chgData name="Mohammed Faisal Khan" userId="8dbee532cfea6853" providerId="LiveId" clId="{E8ADD46F-29DB-4E16-AF73-1B2DCB9A1DD3}" dt="2022-12-06T11:20:41.827" v="3184" actId="207"/>
        <pc:sldMkLst>
          <pc:docMk/>
          <pc:sldMk cId="3972857948" sldId="260"/>
        </pc:sldMkLst>
        <pc:spChg chg="add del mod ord">
          <ac:chgData name="Mohammed Faisal Khan" userId="8dbee532cfea6853" providerId="LiveId" clId="{E8ADD46F-29DB-4E16-AF73-1B2DCB9A1DD3}" dt="2022-12-02T06:26:54.126" v="94" actId="700"/>
          <ac:spMkLst>
            <pc:docMk/>
            <pc:sldMk cId="3972857948" sldId="260"/>
            <ac:spMk id="2" creationId="{F60F4924-E8BD-4804-9445-F04EAFB8216A}"/>
          </ac:spMkLst>
        </pc:spChg>
        <pc:spChg chg="add del mod">
          <ac:chgData name="Mohammed Faisal Khan" userId="8dbee532cfea6853" providerId="LiveId" clId="{E8ADD46F-29DB-4E16-AF73-1B2DCB9A1DD3}" dt="2022-12-02T06:26:54.126" v="94" actId="700"/>
          <ac:spMkLst>
            <pc:docMk/>
            <pc:sldMk cId="3972857948" sldId="260"/>
            <ac:spMk id="3" creationId="{756421E0-C794-4AD1-B3F8-CF0AE42FAC79}"/>
          </ac:spMkLst>
        </pc:spChg>
        <pc:spChg chg="add del mod ord">
          <ac:chgData name="Mohammed Faisal Khan" userId="8dbee532cfea6853" providerId="LiveId" clId="{E8ADD46F-29DB-4E16-AF73-1B2DCB9A1DD3}" dt="2022-12-02T11:00:09.727" v="1918" actId="21"/>
          <ac:spMkLst>
            <pc:docMk/>
            <pc:sldMk cId="3972857948" sldId="260"/>
            <ac:spMk id="4" creationId="{5D00595C-8974-4EFF-886E-825D7F18819D}"/>
          </ac:spMkLst>
        </pc:spChg>
        <pc:spChg chg="add del mod ord">
          <ac:chgData name="Mohammed Faisal Khan" userId="8dbee532cfea6853" providerId="LiveId" clId="{E8ADD46F-29DB-4E16-AF73-1B2DCB9A1DD3}" dt="2022-12-02T06:34:04.139" v="127" actId="700"/>
          <ac:spMkLst>
            <pc:docMk/>
            <pc:sldMk cId="3972857948" sldId="260"/>
            <ac:spMk id="5" creationId="{10C159CE-B6DD-496F-AAB6-30A2FAF063DB}"/>
          </ac:spMkLst>
        </pc:spChg>
        <pc:spChg chg="add mod ord">
          <ac:chgData name="Mohammed Faisal Khan" userId="8dbee532cfea6853" providerId="LiveId" clId="{E8ADD46F-29DB-4E16-AF73-1B2DCB9A1DD3}" dt="2022-12-06T11:20:41.827" v="3184" actId="207"/>
          <ac:spMkLst>
            <pc:docMk/>
            <pc:sldMk cId="3972857948" sldId="260"/>
            <ac:spMk id="6" creationId="{84C2798E-9984-45B7-8289-79D9B341EA66}"/>
          </ac:spMkLst>
        </pc:spChg>
        <pc:spChg chg="add del mod">
          <ac:chgData name="Mohammed Faisal Khan" userId="8dbee532cfea6853" providerId="LiveId" clId="{E8ADD46F-29DB-4E16-AF73-1B2DCB9A1DD3}" dt="2022-12-02T11:00:12.878" v="1919" actId="478"/>
          <ac:spMkLst>
            <pc:docMk/>
            <pc:sldMk cId="3972857948" sldId="260"/>
            <ac:spMk id="12" creationId="{03B240B8-E49B-483F-BF50-413E1D5E0C4D}"/>
          </ac:spMkLst>
        </pc:spChg>
        <pc:picChg chg="add mod">
          <ac:chgData name="Mohammed Faisal Khan" userId="8dbee532cfea6853" providerId="LiveId" clId="{E8ADD46F-29DB-4E16-AF73-1B2DCB9A1DD3}" dt="2022-12-02T07:09:37.726" v="302" actId="1076"/>
          <ac:picMkLst>
            <pc:docMk/>
            <pc:sldMk cId="3972857948" sldId="260"/>
            <ac:picMk id="8" creationId="{AA9C340D-5753-4655-AB9B-43CF88B9BA47}"/>
          </ac:picMkLst>
        </pc:picChg>
        <pc:picChg chg="add mod">
          <ac:chgData name="Mohammed Faisal Khan" userId="8dbee532cfea6853" providerId="LiveId" clId="{E8ADD46F-29DB-4E16-AF73-1B2DCB9A1DD3}" dt="2022-12-02T07:09:40.334" v="303" actId="1076"/>
          <ac:picMkLst>
            <pc:docMk/>
            <pc:sldMk cId="3972857948" sldId="260"/>
            <ac:picMk id="10" creationId="{97AEA7B8-82B1-41CF-85C5-FC00C0C82689}"/>
          </ac:picMkLst>
        </pc:picChg>
      </pc:sldChg>
      <pc:sldChg chg="addSp modSp new mod">
        <pc:chgData name="Mohammed Faisal Khan" userId="8dbee532cfea6853" providerId="LiveId" clId="{E8ADD46F-29DB-4E16-AF73-1B2DCB9A1DD3}" dt="2022-12-06T11:02:57.428" v="3048" actId="1076"/>
        <pc:sldMkLst>
          <pc:docMk/>
          <pc:sldMk cId="3675055455" sldId="261"/>
        </pc:sldMkLst>
        <pc:picChg chg="add mod">
          <ac:chgData name="Mohammed Faisal Khan" userId="8dbee532cfea6853" providerId="LiveId" clId="{E8ADD46F-29DB-4E16-AF73-1B2DCB9A1DD3}" dt="2022-12-06T11:02:50.433" v="3046" actId="1076"/>
          <ac:picMkLst>
            <pc:docMk/>
            <pc:sldMk cId="3675055455" sldId="261"/>
            <ac:picMk id="3" creationId="{079F1764-FF0B-4F41-9B02-D1D7D655C6C1}"/>
          </ac:picMkLst>
        </pc:picChg>
        <pc:picChg chg="add mod">
          <ac:chgData name="Mohammed Faisal Khan" userId="8dbee532cfea6853" providerId="LiveId" clId="{E8ADD46F-29DB-4E16-AF73-1B2DCB9A1DD3}" dt="2022-12-06T11:02:57.428" v="3048" actId="1076"/>
          <ac:picMkLst>
            <pc:docMk/>
            <pc:sldMk cId="3675055455" sldId="261"/>
            <ac:picMk id="5" creationId="{B0DBA2FF-2DD6-4528-8F9A-9938D67A758E}"/>
          </ac:picMkLst>
        </pc:picChg>
      </pc:sldChg>
      <pc:sldChg chg="addSp delSp modSp new mod modClrScheme chgLayout">
        <pc:chgData name="Mohammed Faisal Khan" userId="8dbee532cfea6853" providerId="LiveId" clId="{E8ADD46F-29DB-4E16-AF73-1B2DCB9A1DD3}" dt="2022-12-06T11:20:47.836" v="3185" actId="207"/>
        <pc:sldMkLst>
          <pc:docMk/>
          <pc:sldMk cId="1874588141" sldId="262"/>
        </pc:sldMkLst>
        <pc:spChg chg="add mod ord">
          <ac:chgData name="Mohammed Faisal Khan" userId="8dbee532cfea6853" providerId="LiveId" clId="{E8ADD46F-29DB-4E16-AF73-1B2DCB9A1DD3}" dt="2022-12-06T11:20:47.836" v="3185" actId="207"/>
          <ac:spMkLst>
            <pc:docMk/>
            <pc:sldMk cId="1874588141" sldId="262"/>
            <ac:spMk id="10" creationId="{9179212F-8C8F-43D9-A4CA-AD00C685BE62}"/>
          </ac:spMkLst>
        </pc:spChg>
        <pc:picChg chg="add del mod">
          <ac:chgData name="Mohammed Faisal Khan" userId="8dbee532cfea6853" providerId="LiveId" clId="{E8ADD46F-29DB-4E16-AF73-1B2DCB9A1DD3}" dt="2022-12-02T06:38:51.806" v="188" actId="478"/>
          <ac:picMkLst>
            <pc:docMk/>
            <pc:sldMk cId="1874588141" sldId="262"/>
            <ac:picMk id="3" creationId="{E91DCEDA-2559-409E-9F78-873AB827C9A3}"/>
          </ac:picMkLst>
        </pc:picChg>
        <pc:picChg chg="add del mod">
          <ac:chgData name="Mohammed Faisal Khan" userId="8dbee532cfea6853" providerId="LiveId" clId="{E8ADD46F-29DB-4E16-AF73-1B2DCB9A1DD3}" dt="2022-12-02T06:38:51.806" v="188" actId="478"/>
          <ac:picMkLst>
            <pc:docMk/>
            <pc:sldMk cId="1874588141" sldId="262"/>
            <ac:picMk id="5" creationId="{CECEAF24-B670-478E-A907-2FEACE7A70E3}"/>
          </ac:picMkLst>
        </pc:picChg>
        <pc:picChg chg="add mod modCrop">
          <ac:chgData name="Mohammed Faisal Khan" userId="8dbee532cfea6853" providerId="LiveId" clId="{E8ADD46F-29DB-4E16-AF73-1B2DCB9A1DD3}" dt="2022-12-06T11:02:29.890" v="3042" actId="1076"/>
          <ac:picMkLst>
            <pc:docMk/>
            <pc:sldMk cId="1874588141" sldId="262"/>
            <ac:picMk id="7" creationId="{89CE60E1-A42F-4E81-B94D-CE9339DFB640}"/>
          </ac:picMkLst>
        </pc:picChg>
        <pc:picChg chg="add mod modCrop">
          <ac:chgData name="Mohammed Faisal Khan" userId="8dbee532cfea6853" providerId="LiveId" clId="{E8ADD46F-29DB-4E16-AF73-1B2DCB9A1DD3}" dt="2022-12-06T11:02:36.043" v="3043" actId="1076"/>
          <ac:picMkLst>
            <pc:docMk/>
            <pc:sldMk cId="1874588141" sldId="262"/>
            <ac:picMk id="9" creationId="{C7DC55CD-6CE7-472E-A451-F8E0F2B6B1BA}"/>
          </ac:picMkLst>
        </pc:picChg>
      </pc:sldChg>
      <pc:sldChg chg="addSp delSp modSp new mod modClrScheme chgLayout">
        <pc:chgData name="Mohammed Faisal Khan" userId="8dbee532cfea6853" providerId="LiveId" clId="{E8ADD46F-29DB-4E16-AF73-1B2DCB9A1DD3}" dt="2022-12-06T11:20:57.596" v="3187" actId="207"/>
        <pc:sldMkLst>
          <pc:docMk/>
          <pc:sldMk cId="2405136762" sldId="263"/>
        </pc:sldMkLst>
        <pc:spChg chg="add del mod">
          <ac:chgData name="Mohammed Faisal Khan" userId="8dbee532cfea6853" providerId="LiveId" clId="{E8ADD46F-29DB-4E16-AF73-1B2DCB9A1DD3}" dt="2022-12-02T07:04:35.604" v="248" actId="700"/>
          <ac:spMkLst>
            <pc:docMk/>
            <pc:sldMk cId="2405136762" sldId="263"/>
            <ac:spMk id="2" creationId="{45E82994-ECAC-4636-B4C3-9542D685663C}"/>
          </ac:spMkLst>
        </pc:spChg>
        <pc:spChg chg="add del mod">
          <ac:chgData name="Mohammed Faisal Khan" userId="8dbee532cfea6853" providerId="LiveId" clId="{E8ADD46F-29DB-4E16-AF73-1B2DCB9A1DD3}" dt="2022-12-02T07:04:35.604" v="248" actId="700"/>
          <ac:spMkLst>
            <pc:docMk/>
            <pc:sldMk cId="2405136762" sldId="263"/>
            <ac:spMk id="3" creationId="{97BFE7AD-6530-43D5-9987-E0FD3BA06A62}"/>
          </ac:spMkLst>
        </pc:spChg>
        <pc:spChg chg="add del mod">
          <ac:chgData name="Mohammed Faisal Khan" userId="8dbee532cfea6853" providerId="LiveId" clId="{E8ADD46F-29DB-4E16-AF73-1B2DCB9A1DD3}" dt="2022-12-02T07:04:35.604" v="248" actId="700"/>
          <ac:spMkLst>
            <pc:docMk/>
            <pc:sldMk cId="2405136762" sldId="263"/>
            <ac:spMk id="4" creationId="{A6B5F7BC-89A2-4458-A76A-3ADFBA10B6E1}"/>
          </ac:spMkLst>
        </pc:spChg>
        <pc:spChg chg="add del mod ord">
          <ac:chgData name="Mohammed Faisal Khan" userId="8dbee532cfea6853" providerId="LiveId" clId="{E8ADD46F-29DB-4E16-AF73-1B2DCB9A1DD3}" dt="2022-12-02T10:59:15.198" v="1908" actId="21"/>
          <ac:spMkLst>
            <pc:docMk/>
            <pc:sldMk cId="2405136762" sldId="263"/>
            <ac:spMk id="5" creationId="{F4EDB99F-3CF7-4CD3-9211-6FE32802E9E2}"/>
          </ac:spMkLst>
        </pc:spChg>
        <pc:spChg chg="add mod ord">
          <ac:chgData name="Mohammed Faisal Khan" userId="8dbee532cfea6853" providerId="LiveId" clId="{E8ADD46F-29DB-4E16-AF73-1B2DCB9A1DD3}" dt="2022-12-06T11:20:57.596" v="3187" actId="207"/>
          <ac:spMkLst>
            <pc:docMk/>
            <pc:sldMk cId="2405136762" sldId="263"/>
            <ac:spMk id="6" creationId="{1802D1E7-6B18-4B32-8742-CDF4831C5C5E}"/>
          </ac:spMkLst>
        </pc:spChg>
        <pc:spChg chg="add del mod">
          <ac:chgData name="Mohammed Faisal Khan" userId="8dbee532cfea6853" providerId="LiveId" clId="{E8ADD46F-29DB-4E16-AF73-1B2DCB9A1DD3}" dt="2022-12-02T10:59:18.858" v="1909" actId="478"/>
          <ac:spMkLst>
            <pc:docMk/>
            <pc:sldMk cId="2405136762" sldId="263"/>
            <ac:spMk id="10" creationId="{77418F3D-195D-4ACC-B369-82969AD7AF3D}"/>
          </ac:spMkLst>
        </pc:spChg>
        <pc:picChg chg="add mod modCrop">
          <ac:chgData name="Mohammed Faisal Khan" userId="8dbee532cfea6853" providerId="LiveId" clId="{E8ADD46F-29DB-4E16-AF73-1B2DCB9A1DD3}" dt="2022-12-06T11:10:54.266" v="3117" actId="1076"/>
          <ac:picMkLst>
            <pc:docMk/>
            <pc:sldMk cId="2405136762" sldId="263"/>
            <ac:picMk id="8" creationId="{B119A398-7E37-4D6C-B241-3BA0901BB628}"/>
          </ac:picMkLst>
        </pc:picChg>
      </pc:sldChg>
      <pc:sldChg chg="addSp modSp new mod modClrScheme chgLayout">
        <pc:chgData name="Mohammed Faisal Khan" userId="8dbee532cfea6853" providerId="LiveId" clId="{E8ADD46F-29DB-4E16-AF73-1B2DCB9A1DD3}" dt="2022-12-06T11:21:04.554" v="3188" actId="207"/>
        <pc:sldMkLst>
          <pc:docMk/>
          <pc:sldMk cId="3205411312" sldId="264"/>
        </pc:sldMkLst>
        <pc:spChg chg="add mod ord">
          <ac:chgData name="Mohammed Faisal Khan" userId="8dbee532cfea6853" providerId="LiveId" clId="{E8ADD46F-29DB-4E16-AF73-1B2DCB9A1DD3}" dt="2022-12-06T11:21:04.554" v="3188" actId="207"/>
          <ac:spMkLst>
            <pc:docMk/>
            <pc:sldMk cId="3205411312" sldId="264"/>
            <ac:spMk id="2" creationId="{34E0509B-7EC0-416A-B45E-6A78DBC9AC29}"/>
          </ac:spMkLst>
        </pc:spChg>
        <pc:spChg chg="add mod ord">
          <ac:chgData name="Mohammed Faisal Khan" userId="8dbee532cfea6853" providerId="LiveId" clId="{E8ADD46F-29DB-4E16-AF73-1B2DCB9A1DD3}" dt="2022-12-06T11:21:04.554" v="3188" actId="207"/>
          <ac:spMkLst>
            <pc:docMk/>
            <pc:sldMk cId="3205411312" sldId="264"/>
            <ac:spMk id="5" creationId="{112A560C-ECDC-495E-9D49-E06BF943C61D}"/>
          </ac:spMkLst>
        </pc:spChg>
        <pc:picChg chg="add mod modCrop">
          <ac:chgData name="Mohammed Faisal Khan" userId="8dbee532cfea6853" providerId="LiveId" clId="{E8ADD46F-29DB-4E16-AF73-1B2DCB9A1DD3}" dt="2022-12-02T09:02:19.749" v="1369" actId="1076"/>
          <ac:picMkLst>
            <pc:docMk/>
            <pc:sldMk cId="3205411312" sldId="264"/>
            <ac:picMk id="4" creationId="{5AD78FCA-A2C0-4FFD-BEBB-927C75291E74}"/>
          </ac:picMkLst>
        </pc:picChg>
      </pc:sldChg>
      <pc:sldChg chg="addSp modSp new mod modClrScheme chgLayout">
        <pc:chgData name="Mohammed Faisal Khan" userId="8dbee532cfea6853" providerId="LiveId" clId="{E8ADD46F-29DB-4E16-AF73-1B2DCB9A1DD3}" dt="2022-12-06T11:21:31.867" v="3189" actId="207"/>
        <pc:sldMkLst>
          <pc:docMk/>
          <pc:sldMk cId="1091779510" sldId="265"/>
        </pc:sldMkLst>
        <pc:spChg chg="add mod ord">
          <ac:chgData name="Mohammed Faisal Khan" userId="8dbee532cfea6853" providerId="LiveId" clId="{E8ADD46F-29DB-4E16-AF73-1B2DCB9A1DD3}" dt="2022-12-06T11:21:31.867" v="3189" actId="207"/>
          <ac:spMkLst>
            <pc:docMk/>
            <pc:sldMk cId="1091779510" sldId="265"/>
            <ac:spMk id="4" creationId="{95126A3C-E03D-41D8-AE9E-0E89F15E342E}"/>
          </ac:spMkLst>
        </pc:spChg>
        <pc:spChg chg="add mod ord">
          <ac:chgData name="Mohammed Faisal Khan" userId="8dbee532cfea6853" providerId="LiveId" clId="{E8ADD46F-29DB-4E16-AF73-1B2DCB9A1DD3}" dt="2022-12-06T11:21:31.867" v="3189" actId="207"/>
          <ac:spMkLst>
            <pc:docMk/>
            <pc:sldMk cId="1091779510" sldId="265"/>
            <ac:spMk id="5" creationId="{759CE2C7-9127-4B0C-8A5F-D602D98C2181}"/>
          </ac:spMkLst>
        </pc:spChg>
        <pc:picChg chg="add mod modCrop">
          <ac:chgData name="Mohammed Faisal Khan" userId="8dbee532cfea6853" providerId="LiveId" clId="{E8ADD46F-29DB-4E16-AF73-1B2DCB9A1DD3}" dt="2022-12-02T09:01:22.879" v="1360" actId="1076"/>
          <ac:picMkLst>
            <pc:docMk/>
            <pc:sldMk cId="1091779510" sldId="265"/>
            <ac:picMk id="3" creationId="{7D06E783-F09A-460A-803D-8B4B44F2649C}"/>
          </ac:picMkLst>
        </pc:picChg>
      </pc:sldChg>
      <pc:sldChg chg="addSp modSp new mod modClrScheme chgLayout">
        <pc:chgData name="Mohammed Faisal Khan" userId="8dbee532cfea6853" providerId="LiveId" clId="{E8ADD46F-29DB-4E16-AF73-1B2DCB9A1DD3}" dt="2022-12-06T11:21:36.710" v="3190" actId="207"/>
        <pc:sldMkLst>
          <pc:docMk/>
          <pc:sldMk cId="2796149359" sldId="266"/>
        </pc:sldMkLst>
        <pc:spChg chg="add mod">
          <ac:chgData name="Mohammed Faisal Khan" userId="8dbee532cfea6853" providerId="LiveId" clId="{E8ADD46F-29DB-4E16-AF73-1B2DCB9A1DD3}" dt="2022-12-06T11:21:36.710" v="3190" actId="207"/>
          <ac:spMkLst>
            <pc:docMk/>
            <pc:sldMk cId="2796149359" sldId="266"/>
            <ac:spMk id="2" creationId="{4B7C4287-7A9A-484A-B0A1-715224AE05DB}"/>
          </ac:spMkLst>
        </pc:spChg>
        <pc:spChg chg="add mod">
          <ac:chgData name="Mohammed Faisal Khan" userId="8dbee532cfea6853" providerId="LiveId" clId="{E8ADD46F-29DB-4E16-AF73-1B2DCB9A1DD3}" dt="2022-12-06T11:21:36.710" v="3190" actId="207"/>
          <ac:spMkLst>
            <pc:docMk/>
            <pc:sldMk cId="2796149359" sldId="266"/>
            <ac:spMk id="3" creationId="{047A7265-A86D-4829-AD65-CF209422998E}"/>
          </ac:spMkLst>
        </pc:spChg>
        <pc:picChg chg="add mod modCrop">
          <ac:chgData name="Mohammed Faisal Khan" userId="8dbee532cfea6853" providerId="LiveId" clId="{E8ADD46F-29DB-4E16-AF73-1B2DCB9A1DD3}" dt="2022-12-02T09:01:06.406" v="1358" actId="732"/>
          <ac:picMkLst>
            <pc:docMk/>
            <pc:sldMk cId="2796149359" sldId="266"/>
            <ac:picMk id="5" creationId="{F7DC10EA-2EE2-44A7-B2F5-0A7E50936A8E}"/>
          </ac:picMkLst>
        </pc:picChg>
      </pc:sldChg>
      <pc:sldChg chg="addSp modSp new mod modClrScheme chgLayout">
        <pc:chgData name="Mohammed Faisal Khan" userId="8dbee532cfea6853" providerId="LiveId" clId="{E8ADD46F-29DB-4E16-AF73-1B2DCB9A1DD3}" dt="2022-12-06T11:21:43.216" v="3191" actId="207"/>
        <pc:sldMkLst>
          <pc:docMk/>
          <pc:sldMk cId="795672952" sldId="267"/>
        </pc:sldMkLst>
        <pc:spChg chg="add mod">
          <ac:chgData name="Mohammed Faisal Khan" userId="8dbee532cfea6853" providerId="LiveId" clId="{E8ADD46F-29DB-4E16-AF73-1B2DCB9A1DD3}" dt="2022-12-06T11:21:43.216" v="3191" actId="207"/>
          <ac:spMkLst>
            <pc:docMk/>
            <pc:sldMk cId="795672952" sldId="267"/>
            <ac:spMk id="2" creationId="{390473E2-39D2-4D7E-A8E3-A60D6B7740C3}"/>
          </ac:spMkLst>
        </pc:spChg>
        <pc:spChg chg="add mod">
          <ac:chgData name="Mohammed Faisal Khan" userId="8dbee532cfea6853" providerId="LiveId" clId="{E8ADD46F-29DB-4E16-AF73-1B2DCB9A1DD3}" dt="2022-12-06T11:21:43.216" v="3191" actId="207"/>
          <ac:spMkLst>
            <pc:docMk/>
            <pc:sldMk cId="795672952" sldId="267"/>
            <ac:spMk id="3" creationId="{1A692D81-3D70-4A21-ABFD-D76FE9757E10}"/>
          </ac:spMkLst>
        </pc:spChg>
        <pc:picChg chg="add mod modCrop">
          <ac:chgData name="Mohammed Faisal Khan" userId="8dbee532cfea6853" providerId="LiveId" clId="{E8ADD46F-29DB-4E16-AF73-1B2DCB9A1DD3}" dt="2022-12-02T09:00:24.264" v="1353" actId="1076"/>
          <ac:picMkLst>
            <pc:docMk/>
            <pc:sldMk cId="795672952" sldId="267"/>
            <ac:picMk id="5" creationId="{72D34466-2473-4BAC-9823-EE927FA37202}"/>
          </ac:picMkLst>
        </pc:picChg>
      </pc:sldChg>
      <pc:sldChg chg="addSp modSp new mod">
        <pc:chgData name="Mohammed Faisal Khan" userId="8dbee532cfea6853" providerId="LiveId" clId="{E8ADD46F-29DB-4E16-AF73-1B2DCB9A1DD3}" dt="2022-12-06T11:21:51.624" v="3192" actId="207"/>
        <pc:sldMkLst>
          <pc:docMk/>
          <pc:sldMk cId="2027628389" sldId="268"/>
        </pc:sldMkLst>
        <pc:spChg chg="add mod">
          <ac:chgData name="Mohammed Faisal Khan" userId="8dbee532cfea6853" providerId="LiveId" clId="{E8ADD46F-29DB-4E16-AF73-1B2DCB9A1DD3}" dt="2022-12-06T11:21:51.624" v="3192" actId="207"/>
          <ac:spMkLst>
            <pc:docMk/>
            <pc:sldMk cId="2027628389" sldId="268"/>
            <ac:spMk id="2" creationId="{721018D0-8117-4C55-A11E-4A05A7AC40B2}"/>
          </ac:spMkLst>
        </pc:spChg>
        <pc:spChg chg="add mod">
          <ac:chgData name="Mohammed Faisal Khan" userId="8dbee532cfea6853" providerId="LiveId" clId="{E8ADD46F-29DB-4E16-AF73-1B2DCB9A1DD3}" dt="2022-12-06T11:21:51.624" v="3192" actId="207"/>
          <ac:spMkLst>
            <pc:docMk/>
            <pc:sldMk cId="2027628389" sldId="268"/>
            <ac:spMk id="4" creationId="{0DBE092A-CE34-473C-A096-F4542F4A703F}"/>
          </ac:spMkLst>
        </pc:spChg>
        <pc:picChg chg="add mod modCrop">
          <ac:chgData name="Mohammed Faisal Khan" userId="8dbee532cfea6853" providerId="LiveId" clId="{E8ADD46F-29DB-4E16-AF73-1B2DCB9A1DD3}" dt="2022-12-02T08:59:59.017" v="1349" actId="1076"/>
          <ac:picMkLst>
            <pc:docMk/>
            <pc:sldMk cId="2027628389" sldId="268"/>
            <ac:picMk id="6" creationId="{36C52C18-42A5-43A5-B137-AA295342FC2A}"/>
          </ac:picMkLst>
        </pc:picChg>
      </pc:sldChg>
      <pc:sldChg chg="addSp modSp new mod">
        <pc:chgData name="Mohammed Faisal Khan" userId="8dbee532cfea6853" providerId="LiveId" clId="{E8ADD46F-29DB-4E16-AF73-1B2DCB9A1DD3}" dt="2022-12-06T11:21:57.225" v="3193" actId="207"/>
        <pc:sldMkLst>
          <pc:docMk/>
          <pc:sldMk cId="3547599138" sldId="269"/>
        </pc:sldMkLst>
        <pc:spChg chg="add mod">
          <ac:chgData name="Mohammed Faisal Khan" userId="8dbee532cfea6853" providerId="LiveId" clId="{E8ADD46F-29DB-4E16-AF73-1B2DCB9A1DD3}" dt="2022-12-06T11:21:57.225" v="3193" actId="207"/>
          <ac:spMkLst>
            <pc:docMk/>
            <pc:sldMk cId="3547599138" sldId="269"/>
            <ac:spMk id="2" creationId="{01D9D7B2-454F-4029-93D2-295FF66DF8F8}"/>
          </ac:spMkLst>
        </pc:spChg>
        <pc:spChg chg="add mod">
          <ac:chgData name="Mohammed Faisal Khan" userId="8dbee532cfea6853" providerId="LiveId" clId="{E8ADD46F-29DB-4E16-AF73-1B2DCB9A1DD3}" dt="2022-12-06T11:21:57.225" v="3193" actId="207"/>
          <ac:spMkLst>
            <pc:docMk/>
            <pc:sldMk cId="3547599138" sldId="269"/>
            <ac:spMk id="4" creationId="{98658564-4039-4E33-8E34-6F1CD4811A05}"/>
          </ac:spMkLst>
        </pc:spChg>
        <pc:picChg chg="add mod modCrop">
          <ac:chgData name="Mohammed Faisal Khan" userId="8dbee532cfea6853" providerId="LiveId" clId="{E8ADD46F-29DB-4E16-AF73-1B2DCB9A1DD3}" dt="2022-12-02T08:59:24.591" v="1344" actId="1076"/>
          <ac:picMkLst>
            <pc:docMk/>
            <pc:sldMk cId="3547599138" sldId="269"/>
            <ac:picMk id="6" creationId="{57ACBE46-F3AA-47F8-A1D5-C52FBE5B5DB4}"/>
          </ac:picMkLst>
        </pc:picChg>
      </pc:sldChg>
      <pc:sldChg chg="new del">
        <pc:chgData name="Mohammed Faisal Khan" userId="8dbee532cfea6853" providerId="LiveId" clId="{E8ADD46F-29DB-4E16-AF73-1B2DCB9A1DD3}" dt="2022-12-02T07:37:48.817" v="693" actId="47"/>
        <pc:sldMkLst>
          <pc:docMk/>
          <pc:sldMk cId="3856460785" sldId="269"/>
        </pc:sldMkLst>
      </pc:sldChg>
      <pc:sldChg chg="addSp modSp new mod">
        <pc:chgData name="Mohammed Faisal Khan" userId="8dbee532cfea6853" providerId="LiveId" clId="{E8ADD46F-29DB-4E16-AF73-1B2DCB9A1DD3}" dt="2022-12-06T11:22:01.842" v="3194" actId="207"/>
        <pc:sldMkLst>
          <pc:docMk/>
          <pc:sldMk cId="4048987421" sldId="270"/>
        </pc:sldMkLst>
        <pc:spChg chg="add mod">
          <ac:chgData name="Mohammed Faisal Khan" userId="8dbee532cfea6853" providerId="LiveId" clId="{E8ADD46F-29DB-4E16-AF73-1B2DCB9A1DD3}" dt="2022-12-06T11:22:01.842" v="3194" actId="207"/>
          <ac:spMkLst>
            <pc:docMk/>
            <pc:sldMk cId="4048987421" sldId="270"/>
            <ac:spMk id="2" creationId="{B2587F9D-5F7D-4193-BF70-78B9D7575F81}"/>
          </ac:spMkLst>
        </pc:spChg>
        <pc:spChg chg="add mod">
          <ac:chgData name="Mohammed Faisal Khan" userId="8dbee532cfea6853" providerId="LiveId" clId="{E8ADD46F-29DB-4E16-AF73-1B2DCB9A1DD3}" dt="2022-12-06T11:22:01.842" v="3194" actId="207"/>
          <ac:spMkLst>
            <pc:docMk/>
            <pc:sldMk cId="4048987421" sldId="270"/>
            <ac:spMk id="4" creationId="{AE62F1BE-2F65-48FD-A33A-735236769F7D}"/>
          </ac:spMkLst>
        </pc:spChg>
        <pc:picChg chg="add mod modCrop">
          <ac:chgData name="Mohammed Faisal Khan" userId="8dbee532cfea6853" providerId="LiveId" clId="{E8ADD46F-29DB-4E16-AF73-1B2DCB9A1DD3}" dt="2022-12-02T08:58:34.706" v="1337" actId="1076"/>
          <ac:picMkLst>
            <pc:docMk/>
            <pc:sldMk cId="4048987421" sldId="270"/>
            <ac:picMk id="6" creationId="{CE6985C6-9540-4B36-B35C-C4DD1B4D748A}"/>
          </ac:picMkLst>
        </pc:picChg>
      </pc:sldChg>
      <pc:sldChg chg="addSp modSp new mod">
        <pc:chgData name="Mohammed Faisal Khan" userId="8dbee532cfea6853" providerId="LiveId" clId="{E8ADD46F-29DB-4E16-AF73-1B2DCB9A1DD3}" dt="2022-12-06T11:22:06.347" v="3195" actId="207"/>
        <pc:sldMkLst>
          <pc:docMk/>
          <pc:sldMk cId="3666468749" sldId="271"/>
        </pc:sldMkLst>
        <pc:spChg chg="add mod">
          <ac:chgData name="Mohammed Faisal Khan" userId="8dbee532cfea6853" providerId="LiveId" clId="{E8ADD46F-29DB-4E16-AF73-1B2DCB9A1DD3}" dt="2022-12-06T11:22:06.347" v="3195" actId="207"/>
          <ac:spMkLst>
            <pc:docMk/>
            <pc:sldMk cId="3666468749" sldId="271"/>
            <ac:spMk id="3" creationId="{C1ED6A4B-EC1E-40B8-972E-EEE13050ED38}"/>
          </ac:spMkLst>
        </pc:spChg>
        <pc:spChg chg="add mod">
          <ac:chgData name="Mohammed Faisal Khan" userId="8dbee532cfea6853" providerId="LiveId" clId="{E8ADD46F-29DB-4E16-AF73-1B2DCB9A1DD3}" dt="2022-12-06T11:22:06.347" v="3195" actId="207"/>
          <ac:spMkLst>
            <pc:docMk/>
            <pc:sldMk cId="3666468749" sldId="271"/>
            <ac:spMk id="5" creationId="{F4CC8699-52EA-4C9F-9B6F-D8314C282D36}"/>
          </ac:spMkLst>
        </pc:spChg>
        <pc:picChg chg="add mod modCrop">
          <ac:chgData name="Mohammed Faisal Khan" userId="8dbee532cfea6853" providerId="LiveId" clId="{E8ADD46F-29DB-4E16-AF73-1B2DCB9A1DD3}" dt="2022-12-02T08:57:26.117" v="1330" actId="1076"/>
          <ac:picMkLst>
            <pc:docMk/>
            <pc:sldMk cId="3666468749" sldId="271"/>
            <ac:picMk id="7" creationId="{9E88D208-B4C9-4DC8-AEB7-FF6314C2CAD8}"/>
          </ac:picMkLst>
        </pc:picChg>
      </pc:sldChg>
      <pc:sldChg chg="addSp modSp new mod">
        <pc:chgData name="Mohammed Faisal Khan" userId="8dbee532cfea6853" providerId="LiveId" clId="{E8ADD46F-29DB-4E16-AF73-1B2DCB9A1DD3}" dt="2022-12-06T11:22:10.428" v="3196" actId="207"/>
        <pc:sldMkLst>
          <pc:docMk/>
          <pc:sldMk cId="675991750" sldId="272"/>
        </pc:sldMkLst>
        <pc:spChg chg="add mod">
          <ac:chgData name="Mohammed Faisal Khan" userId="8dbee532cfea6853" providerId="LiveId" clId="{E8ADD46F-29DB-4E16-AF73-1B2DCB9A1DD3}" dt="2022-12-06T11:22:10.428" v="3196" actId="207"/>
          <ac:spMkLst>
            <pc:docMk/>
            <pc:sldMk cId="675991750" sldId="272"/>
            <ac:spMk id="3" creationId="{5B738A25-009F-409F-B817-9B7B53FD2CD5}"/>
          </ac:spMkLst>
        </pc:spChg>
        <pc:spChg chg="add mod">
          <ac:chgData name="Mohammed Faisal Khan" userId="8dbee532cfea6853" providerId="LiveId" clId="{E8ADD46F-29DB-4E16-AF73-1B2DCB9A1DD3}" dt="2022-12-06T11:22:10.428" v="3196" actId="207"/>
          <ac:spMkLst>
            <pc:docMk/>
            <pc:sldMk cId="675991750" sldId="272"/>
            <ac:spMk id="7" creationId="{7EF53143-57B3-475F-B04D-C4ECAA912F64}"/>
          </ac:spMkLst>
        </pc:spChg>
        <pc:picChg chg="add mod modCrop">
          <ac:chgData name="Mohammed Faisal Khan" userId="8dbee532cfea6853" providerId="LiveId" clId="{E8ADD46F-29DB-4E16-AF73-1B2DCB9A1DD3}" dt="2022-12-02T08:57:35.392" v="1331" actId="14100"/>
          <ac:picMkLst>
            <pc:docMk/>
            <pc:sldMk cId="675991750" sldId="272"/>
            <ac:picMk id="5" creationId="{10C5D75D-4CEB-443C-AF3D-B76B0543852D}"/>
          </ac:picMkLst>
        </pc:picChg>
      </pc:sldChg>
      <pc:sldChg chg="addSp modSp new mod">
        <pc:chgData name="Mohammed Faisal Khan" userId="8dbee532cfea6853" providerId="LiveId" clId="{E8ADD46F-29DB-4E16-AF73-1B2DCB9A1DD3}" dt="2022-12-06T11:22:14.502" v="3197" actId="207"/>
        <pc:sldMkLst>
          <pc:docMk/>
          <pc:sldMk cId="1642424953" sldId="273"/>
        </pc:sldMkLst>
        <pc:spChg chg="add mod">
          <ac:chgData name="Mohammed Faisal Khan" userId="8dbee532cfea6853" providerId="LiveId" clId="{E8ADD46F-29DB-4E16-AF73-1B2DCB9A1DD3}" dt="2022-12-06T11:22:14.502" v="3197" actId="207"/>
          <ac:spMkLst>
            <pc:docMk/>
            <pc:sldMk cId="1642424953" sldId="273"/>
            <ac:spMk id="3" creationId="{92621153-42B2-4A97-8F8E-4903EA821618}"/>
          </ac:spMkLst>
        </pc:spChg>
        <pc:spChg chg="add mod">
          <ac:chgData name="Mohammed Faisal Khan" userId="8dbee532cfea6853" providerId="LiveId" clId="{E8ADD46F-29DB-4E16-AF73-1B2DCB9A1DD3}" dt="2022-12-06T11:22:14.502" v="3197" actId="207"/>
          <ac:spMkLst>
            <pc:docMk/>
            <pc:sldMk cId="1642424953" sldId="273"/>
            <ac:spMk id="7" creationId="{145B0948-7945-4ADC-B08A-A23A9FC6136A}"/>
          </ac:spMkLst>
        </pc:spChg>
        <pc:picChg chg="add mod modCrop">
          <ac:chgData name="Mohammed Faisal Khan" userId="8dbee532cfea6853" providerId="LiveId" clId="{E8ADD46F-29DB-4E16-AF73-1B2DCB9A1DD3}" dt="2022-12-02T08:55:45.539" v="1316" actId="1076"/>
          <ac:picMkLst>
            <pc:docMk/>
            <pc:sldMk cId="1642424953" sldId="273"/>
            <ac:picMk id="5" creationId="{C676459E-F66A-49B4-94BD-9BE7CD95DE5D}"/>
          </ac:picMkLst>
        </pc:picChg>
      </pc:sldChg>
      <pc:sldChg chg="addSp modSp new mod">
        <pc:chgData name="Mohammed Faisal Khan" userId="8dbee532cfea6853" providerId="LiveId" clId="{E8ADD46F-29DB-4E16-AF73-1B2DCB9A1DD3}" dt="2022-12-06T11:22:19.704" v="3198" actId="207"/>
        <pc:sldMkLst>
          <pc:docMk/>
          <pc:sldMk cId="3267327259" sldId="274"/>
        </pc:sldMkLst>
        <pc:spChg chg="add mod">
          <ac:chgData name="Mohammed Faisal Khan" userId="8dbee532cfea6853" providerId="LiveId" clId="{E8ADD46F-29DB-4E16-AF73-1B2DCB9A1DD3}" dt="2022-12-06T11:22:19.704" v="3198" actId="207"/>
          <ac:spMkLst>
            <pc:docMk/>
            <pc:sldMk cId="3267327259" sldId="274"/>
            <ac:spMk id="3" creationId="{E7F39145-1396-4AD2-AFF5-EE46FF5FF934}"/>
          </ac:spMkLst>
        </pc:spChg>
        <pc:spChg chg="add mod">
          <ac:chgData name="Mohammed Faisal Khan" userId="8dbee532cfea6853" providerId="LiveId" clId="{E8ADD46F-29DB-4E16-AF73-1B2DCB9A1DD3}" dt="2022-12-06T11:22:19.704" v="3198" actId="207"/>
          <ac:spMkLst>
            <pc:docMk/>
            <pc:sldMk cId="3267327259" sldId="274"/>
            <ac:spMk id="5" creationId="{E2A3A542-AF7A-4E2D-A269-860D1B92F62E}"/>
          </ac:spMkLst>
        </pc:spChg>
        <pc:picChg chg="add mod modCrop">
          <ac:chgData name="Mohammed Faisal Khan" userId="8dbee532cfea6853" providerId="LiveId" clId="{E8ADD46F-29DB-4E16-AF73-1B2DCB9A1DD3}" dt="2022-12-02T10:18:49.102" v="1420" actId="1076"/>
          <ac:picMkLst>
            <pc:docMk/>
            <pc:sldMk cId="3267327259" sldId="274"/>
            <ac:picMk id="7" creationId="{05A1FAD6-8AEB-4517-B00E-33C81B4D09C5}"/>
          </ac:picMkLst>
        </pc:picChg>
      </pc:sldChg>
      <pc:sldChg chg="addSp delSp modSp new mod">
        <pc:chgData name="Mohammed Faisal Khan" userId="8dbee532cfea6853" providerId="LiveId" clId="{E8ADD46F-29DB-4E16-AF73-1B2DCB9A1DD3}" dt="2022-12-06T11:22:30.304" v="3200" actId="207"/>
        <pc:sldMkLst>
          <pc:docMk/>
          <pc:sldMk cId="430074163" sldId="275"/>
        </pc:sldMkLst>
        <pc:spChg chg="add del mod">
          <ac:chgData name="Mohammed Faisal Khan" userId="8dbee532cfea6853" providerId="LiveId" clId="{E8ADD46F-29DB-4E16-AF73-1B2DCB9A1DD3}" dt="2022-12-02T11:04:01.219" v="1953" actId="21"/>
          <ac:spMkLst>
            <pc:docMk/>
            <pc:sldMk cId="430074163" sldId="275"/>
            <ac:spMk id="3" creationId="{54BF9833-4499-4028-B99F-78243CD2DF5E}"/>
          </ac:spMkLst>
        </pc:spChg>
        <pc:spChg chg="add mod">
          <ac:chgData name="Mohammed Faisal Khan" userId="8dbee532cfea6853" providerId="LiveId" clId="{E8ADD46F-29DB-4E16-AF73-1B2DCB9A1DD3}" dt="2022-12-06T11:22:30.304" v="3200" actId="207"/>
          <ac:spMkLst>
            <pc:docMk/>
            <pc:sldMk cId="430074163" sldId="275"/>
            <ac:spMk id="5" creationId="{DB81F01F-F2E9-4F16-82FB-045A13144DB6}"/>
          </ac:spMkLst>
        </pc:spChg>
        <pc:spChg chg="add mod">
          <ac:chgData name="Mohammed Faisal Khan" userId="8dbee532cfea6853" providerId="LiveId" clId="{E8ADD46F-29DB-4E16-AF73-1B2DCB9A1DD3}" dt="2022-12-06T11:22:30.304" v="3200" actId="207"/>
          <ac:spMkLst>
            <pc:docMk/>
            <pc:sldMk cId="430074163" sldId="275"/>
            <ac:spMk id="9" creationId="{A90B26C0-BF87-46F9-A0AD-769182816B35}"/>
          </ac:spMkLst>
        </pc:spChg>
        <pc:picChg chg="add mod modCrop">
          <ac:chgData name="Mohammed Faisal Khan" userId="8dbee532cfea6853" providerId="LiveId" clId="{E8ADD46F-29DB-4E16-AF73-1B2DCB9A1DD3}" dt="2022-12-06T11:14:35.952" v="3148" actId="1076"/>
          <ac:picMkLst>
            <pc:docMk/>
            <pc:sldMk cId="430074163" sldId="275"/>
            <ac:picMk id="7" creationId="{EA3B439C-56E3-491C-8BF1-9481B89976EA}"/>
          </ac:picMkLst>
        </pc:picChg>
      </pc:sldChg>
      <pc:sldChg chg="addSp modSp new mod">
        <pc:chgData name="Mohammed Faisal Khan" userId="8dbee532cfea6853" providerId="LiveId" clId="{E8ADD46F-29DB-4E16-AF73-1B2DCB9A1DD3}" dt="2022-12-06T11:22:37.077" v="3201" actId="207"/>
        <pc:sldMkLst>
          <pc:docMk/>
          <pc:sldMk cId="1075411096" sldId="276"/>
        </pc:sldMkLst>
        <pc:spChg chg="add mod">
          <ac:chgData name="Mohammed Faisal Khan" userId="8dbee532cfea6853" providerId="LiveId" clId="{E8ADD46F-29DB-4E16-AF73-1B2DCB9A1DD3}" dt="2022-12-06T11:22:37.077" v="3201" actId="207"/>
          <ac:spMkLst>
            <pc:docMk/>
            <pc:sldMk cId="1075411096" sldId="276"/>
            <ac:spMk id="3" creationId="{CA926005-F31F-4F9E-8FAC-FE4F7C573044}"/>
          </ac:spMkLst>
        </pc:spChg>
        <pc:spChg chg="add mod">
          <ac:chgData name="Mohammed Faisal Khan" userId="8dbee532cfea6853" providerId="LiveId" clId="{E8ADD46F-29DB-4E16-AF73-1B2DCB9A1DD3}" dt="2022-12-06T11:22:37.077" v="3201" actId="207"/>
          <ac:spMkLst>
            <pc:docMk/>
            <pc:sldMk cId="1075411096" sldId="276"/>
            <ac:spMk id="7" creationId="{D335EE07-0D2A-4A84-841E-C692C19E500F}"/>
          </ac:spMkLst>
        </pc:spChg>
        <pc:picChg chg="add mod modCrop">
          <ac:chgData name="Mohammed Faisal Khan" userId="8dbee532cfea6853" providerId="LiveId" clId="{E8ADD46F-29DB-4E16-AF73-1B2DCB9A1DD3}" dt="2022-12-02T10:26:27.308" v="1481" actId="1076"/>
          <ac:picMkLst>
            <pc:docMk/>
            <pc:sldMk cId="1075411096" sldId="276"/>
            <ac:picMk id="5" creationId="{1C309B5E-4A35-42A7-B7D9-968BF8EBE1B8}"/>
          </ac:picMkLst>
        </pc:picChg>
      </pc:sldChg>
      <pc:sldChg chg="addSp delSp modSp new mod">
        <pc:chgData name="Mohammed Faisal Khan" userId="8dbee532cfea6853" providerId="LiveId" clId="{E8ADD46F-29DB-4E16-AF73-1B2DCB9A1DD3}" dt="2022-12-06T11:22:51.300" v="3203" actId="207"/>
        <pc:sldMkLst>
          <pc:docMk/>
          <pc:sldMk cId="346637448" sldId="277"/>
        </pc:sldMkLst>
        <pc:spChg chg="add mod">
          <ac:chgData name="Mohammed Faisal Khan" userId="8dbee532cfea6853" providerId="LiveId" clId="{E8ADD46F-29DB-4E16-AF73-1B2DCB9A1DD3}" dt="2022-12-06T11:22:51.300" v="3203" actId="207"/>
          <ac:spMkLst>
            <pc:docMk/>
            <pc:sldMk cId="346637448" sldId="277"/>
            <ac:spMk id="4" creationId="{9AF9607E-40AA-4F69-9335-3730F414FE2D}"/>
          </ac:spMkLst>
        </pc:spChg>
        <pc:spChg chg="add del mod">
          <ac:chgData name="Mohammed Faisal Khan" userId="8dbee532cfea6853" providerId="LiveId" clId="{E8ADD46F-29DB-4E16-AF73-1B2DCB9A1DD3}" dt="2022-12-02T10:30:40.054" v="1527" actId="478"/>
          <ac:spMkLst>
            <pc:docMk/>
            <pc:sldMk cId="346637448" sldId="277"/>
            <ac:spMk id="7" creationId="{615360F4-AE5F-4313-B8E8-A790C6625BF1}"/>
          </ac:spMkLst>
        </pc:spChg>
        <pc:spChg chg="add mod">
          <ac:chgData name="Mohammed Faisal Khan" userId="8dbee532cfea6853" providerId="LiveId" clId="{E8ADD46F-29DB-4E16-AF73-1B2DCB9A1DD3}" dt="2022-12-06T11:22:51.300" v="3203" actId="207"/>
          <ac:spMkLst>
            <pc:docMk/>
            <pc:sldMk cId="346637448" sldId="277"/>
            <ac:spMk id="8" creationId="{D9BF926D-BB5A-486C-885F-88131A91679D}"/>
          </ac:spMkLst>
        </pc:spChg>
        <pc:picChg chg="add del">
          <ac:chgData name="Mohammed Faisal Khan" userId="8dbee532cfea6853" providerId="LiveId" clId="{E8ADD46F-29DB-4E16-AF73-1B2DCB9A1DD3}" dt="2022-12-02T10:29:33.321" v="1490" actId="478"/>
          <ac:picMkLst>
            <pc:docMk/>
            <pc:sldMk cId="346637448" sldId="277"/>
            <ac:picMk id="3" creationId="{323603E4-849D-4250-871B-AA594A245F38}"/>
          </ac:picMkLst>
        </pc:picChg>
        <pc:picChg chg="add mod">
          <ac:chgData name="Mohammed Faisal Khan" userId="8dbee532cfea6853" providerId="LiveId" clId="{E8ADD46F-29DB-4E16-AF73-1B2DCB9A1DD3}" dt="2022-12-02T10:33:10.155" v="1719" actId="1076"/>
          <ac:picMkLst>
            <pc:docMk/>
            <pc:sldMk cId="346637448" sldId="277"/>
            <ac:picMk id="6" creationId="{EFFF27FF-BE7B-495F-8AFA-748C9C23BE13}"/>
          </ac:picMkLst>
        </pc:picChg>
      </pc:sldChg>
      <pc:sldChg chg="addSp delSp modSp new mod">
        <pc:chgData name="Mohammed Faisal Khan" userId="8dbee532cfea6853" providerId="LiveId" clId="{E8ADD46F-29DB-4E16-AF73-1B2DCB9A1DD3}" dt="2022-12-06T11:23:00.447" v="3205" actId="207"/>
        <pc:sldMkLst>
          <pc:docMk/>
          <pc:sldMk cId="2049530751" sldId="278"/>
        </pc:sldMkLst>
        <pc:spChg chg="add del mod">
          <ac:chgData name="Mohammed Faisal Khan" userId="8dbee532cfea6853" providerId="LiveId" clId="{E8ADD46F-29DB-4E16-AF73-1B2DCB9A1DD3}" dt="2022-12-02T10:58:13.372" v="1898" actId="21"/>
          <ac:spMkLst>
            <pc:docMk/>
            <pc:sldMk cId="2049530751" sldId="278"/>
            <ac:spMk id="2" creationId="{66A07740-4A0E-429C-A723-37384D844C67}"/>
          </ac:spMkLst>
        </pc:spChg>
        <pc:spChg chg="add mod">
          <ac:chgData name="Mohammed Faisal Khan" userId="8dbee532cfea6853" providerId="LiveId" clId="{E8ADD46F-29DB-4E16-AF73-1B2DCB9A1DD3}" dt="2022-12-06T11:23:00.447" v="3205" actId="207"/>
          <ac:spMkLst>
            <pc:docMk/>
            <pc:sldMk cId="2049530751" sldId="278"/>
            <ac:spMk id="4" creationId="{04279E6B-DA71-411F-BA03-E752EEED3A04}"/>
          </ac:spMkLst>
        </pc:spChg>
        <pc:picChg chg="add mod">
          <ac:chgData name="Mohammed Faisal Khan" userId="8dbee532cfea6853" providerId="LiveId" clId="{E8ADD46F-29DB-4E16-AF73-1B2DCB9A1DD3}" dt="2022-12-02T11:05:26.632" v="1966" actId="1076"/>
          <ac:picMkLst>
            <pc:docMk/>
            <pc:sldMk cId="2049530751" sldId="278"/>
            <ac:picMk id="6" creationId="{7BCF1C4E-0797-47B4-8091-E8AAFCBA798A}"/>
          </ac:picMkLst>
        </pc:picChg>
        <pc:picChg chg="add mod">
          <ac:chgData name="Mohammed Faisal Khan" userId="8dbee532cfea6853" providerId="LiveId" clId="{E8ADD46F-29DB-4E16-AF73-1B2DCB9A1DD3}" dt="2022-12-02T11:05:24.762" v="1965" actId="1076"/>
          <ac:picMkLst>
            <pc:docMk/>
            <pc:sldMk cId="2049530751" sldId="278"/>
            <ac:picMk id="8" creationId="{B362C7E9-A0E9-4816-BF74-6BFBA569FE78}"/>
          </ac:picMkLst>
        </pc:picChg>
        <pc:picChg chg="add mod">
          <ac:chgData name="Mohammed Faisal Khan" userId="8dbee532cfea6853" providerId="LiveId" clId="{E8ADD46F-29DB-4E16-AF73-1B2DCB9A1DD3}" dt="2022-12-02T11:05:29.960" v="1967" actId="1076"/>
          <ac:picMkLst>
            <pc:docMk/>
            <pc:sldMk cId="2049530751" sldId="278"/>
            <ac:picMk id="10" creationId="{94293E31-3003-4B2C-8389-F835CD8227F8}"/>
          </ac:picMkLst>
        </pc:picChg>
      </pc:sldChg>
      <pc:sldChg chg="addSp modSp new mod">
        <pc:chgData name="Mohammed Faisal Khan" userId="8dbee532cfea6853" providerId="LiveId" clId="{E8ADD46F-29DB-4E16-AF73-1B2DCB9A1DD3}" dt="2022-12-06T11:23:05.609" v="3206" actId="207"/>
        <pc:sldMkLst>
          <pc:docMk/>
          <pc:sldMk cId="1598195212" sldId="279"/>
        </pc:sldMkLst>
        <pc:spChg chg="add mod">
          <ac:chgData name="Mohammed Faisal Khan" userId="8dbee532cfea6853" providerId="LiveId" clId="{E8ADD46F-29DB-4E16-AF73-1B2DCB9A1DD3}" dt="2022-12-06T11:23:05.609" v="3206" actId="207"/>
          <ac:spMkLst>
            <pc:docMk/>
            <pc:sldMk cId="1598195212" sldId="279"/>
            <ac:spMk id="2" creationId="{A94E32B3-FF95-4DC0-8CAD-FF464D582E48}"/>
          </ac:spMkLst>
        </pc:spChg>
        <pc:picChg chg="add mod modCrop">
          <ac:chgData name="Mohammed Faisal Khan" userId="8dbee532cfea6853" providerId="LiveId" clId="{E8ADD46F-29DB-4E16-AF73-1B2DCB9A1DD3}" dt="2022-12-02T10:46:16.295" v="1841" actId="1076"/>
          <ac:picMkLst>
            <pc:docMk/>
            <pc:sldMk cId="1598195212" sldId="279"/>
            <ac:picMk id="4" creationId="{8D5EA3CB-F81B-48F9-86D8-5CC0603F2A43}"/>
          </ac:picMkLst>
        </pc:picChg>
        <pc:picChg chg="add mod">
          <ac:chgData name="Mohammed Faisal Khan" userId="8dbee532cfea6853" providerId="LiveId" clId="{E8ADD46F-29DB-4E16-AF73-1B2DCB9A1DD3}" dt="2022-12-02T10:45:24.171" v="1832" actId="1076"/>
          <ac:picMkLst>
            <pc:docMk/>
            <pc:sldMk cId="1598195212" sldId="279"/>
            <ac:picMk id="6" creationId="{57268BCF-352D-41B2-ABF5-99F791A3E7DE}"/>
          </ac:picMkLst>
        </pc:picChg>
        <pc:picChg chg="add mod modCrop">
          <ac:chgData name="Mohammed Faisal Khan" userId="8dbee532cfea6853" providerId="LiveId" clId="{E8ADD46F-29DB-4E16-AF73-1B2DCB9A1DD3}" dt="2022-12-02T10:45:40.091" v="1836" actId="1076"/>
          <ac:picMkLst>
            <pc:docMk/>
            <pc:sldMk cId="1598195212" sldId="279"/>
            <ac:picMk id="8" creationId="{232DFB43-CE47-40D5-AA84-5959A3358A49}"/>
          </ac:picMkLst>
        </pc:picChg>
      </pc:sldChg>
      <pc:sldChg chg="addSp delSp modSp new mod">
        <pc:chgData name="Mohammed Faisal Khan" userId="8dbee532cfea6853" providerId="LiveId" clId="{E8ADD46F-29DB-4E16-AF73-1B2DCB9A1DD3}" dt="2022-12-06T11:23:24.029" v="3208" actId="207"/>
        <pc:sldMkLst>
          <pc:docMk/>
          <pc:sldMk cId="1447049694" sldId="280"/>
        </pc:sldMkLst>
        <pc:spChg chg="add mod">
          <ac:chgData name="Mohammed Faisal Khan" userId="8dbee532cfea6853" providerId="LiveId" clId="{E8ADD46F-29DB-4E16-AF73-1B2DCB9A1DD3}" dt="2022-12-06T11:23:24.029" v="3208" actId="207"/>
          <ac:spMkLst>
            <pc:docMk/>
            <pc:sldMk cId="1447049694" sldId="280"/>
            <ac:spMk id="2" creationId="{578144AF-1F3C-4711-83D0-7ACC96530D9E}"/>
          </ac:spMkLst>
        </pc:spChg>
        <pc:picChg chg="add mod">
          <ac:chgData name="Mohammed Faisal Khan" userId="8dbee532cfea6853" providerId="LiveId" clId="{E8ADD46F-29DB-4E16-AF73-1B2DCB9A1DD3}" dt="2022-12-02T10:49:27.943" v="1854" actId="14100"/>
          <ac:picMkLst>
            <pc:docMk/>
            <pc:sldMk cId="1447049694" sldId="280"/>
            <ac:picMk id="4" creationId="{E36EE917-F7CE-4D1B-9005-D04A28296B70}"/>
          </ac:picMkLst>
        </pc:picChg>
        <pc:picChg chg="add del mod">
          <ac:chgData name="Mohammed Faisal Khan" userId="8dbee532cfea6853" providerId="LiveId" clId="{E8ADD46F-29DB-4E16-AF73-1B2DCB9A1DD3}" dt="2022-12-02T10:49:05.354" v="1848" actId="478"/>
          <ac:picMkLst>
            <pc:docMk/>
            <pc:sldMk cId="1447049694" sldId="280"/>
            <ac:picMk id="6" creationId="{4E5A7818-8843-4DA7-87F3-2D886D581EF0}"/>
          </ac:picMkLst>
        </pc:picChg>
        <pc:picChg chg="add mod">
          <ac:chgData name="Mohammed Faisal Khan" userId="8dbee532cfea6853" providerId="LiveId" clId="{E8ADD46F-29DB-4E16-AF73-1B2DCB9A1DD3}" dt="2022-12-02T10:49:17.043" v="1851" actId="14100"/>
          <ac:picMkLst>
            <pc:docMk/>
            <pc:sldMk cId="1447049694" sldId="280"/>
            <ac:picMk id="8" creationId="{033533AD-AB85-47CE-8628-ADFA99E42985}"/>
          </ac:picMkLst>
        </pc:picChg>
        <pc:picChg chg="add mod">
          <ac:chgData name="Mohammed Faisal Khan" userId="8dbee532cfea6853" providerId="LiveId" clId="{E8ADD46F-29DB-4E16-AF73-1B2DCB9A1DD3}" dt="2022-12-02T10:50:45.172" v="1856" actId="1076"/>
          <ac:picMkLst>
            <pc:docMk/>
            <pc:sldMk cId="1447049694" sldId="280"/>
            <ac:picMk id="10" creationId="{D9F84502-FD99-46CF-8729-18018FC5132D}"/>
          </ac:picMkLst>
        </pc:picChg>
      </pc:sldChg>
      <pc:sldChg chg="addSp modSp new mod">
        <pc:chgData name="Mohammed Faisal Khan" userId="8dbee532cfea6853" providerId="LiveId" clId="{E8ADD46F-29DB-4E16-AF73-1B2DCB9A1DD3}" dt="2022-12-06T11:23:33.017" v="3211" actId="1038"/>
        <pc:sldMkLst>
          <pc:docMk/>
          <pc:sldMk cId="1424879421" sldId="281"/>
        </pc:sldMkLst>
        <pc:spChg chg="add mod">
          <ac:chgData name="Mohammed Faisal Khan" userId="8dbee532cfea6853" providerId="LiveId" clId="{E8ADD46F-29DB-4E16-AF73-1B2DCB9A1DD3}" dt="2022-12-06T11:23:33.017" v="3211" actId="1038"/>
          <ac:spMkLst>
            <pc:docMk/>
            <pc:sldMk cId="1424879421" sldId="281"/>
            <ac:spMk id="2" creationId="{787D730F-8484-46A8-BC22-C3CA5D1C67B3}"/>
          </ac:spMkLst>
        </pc:spChg>
        <pc:picChg chg="add mod">
          <ac:chgData name="Mohammed Faisal Khan" userId="8dbee532cfea6853" providerId="LiveId" clId="{E8ADD46F-29DB-4E16-AF73-1B2DCB9A1DD3}" dt="2022-12-06T11:23:33.017" v="3211" actId="1038"/>
          <ac:picMkLst>
            <pc:docMk/>
            <pc:sldMk cId="1424879421" sldId="281"/>
            <ac:picMk id="4" creationId="{8B0F23B7-811E-4BC1-B4BB-E3FFFD54806B}"/>
          </ac:picMkLst>
        </pc:picChg>
        <pc:picChg chg="add mod">
          <ac:chgData name="Mohammed Faisal Khan" userId="8dbee532cfea6853" providerId="LiveId" clId="{E8ADD46F-29DB-4E16-AF73-1B2DCB9A1DD3}" dt="2022-12-06T11:23:33.017" v="3211" actId="1038"/>
          <ac:picMkLst>
            <pc:docMk/>
            <pc:sldMk cId="1424879421" sldId="281"/>
            <ac:picMk id="6" creationId="{ADF2CCC8-DA51-4FC7-919D-6F843F80F3CA}"/>
          </ac:picMkLst>
        </pc:picChg>
        <pc:picChg chg="add mod">
          <ac:chgData name="Mohammed Faisal Khan" userId="8dbee532cfea6853" providerId="LiveId" clId="{E8ADD46F-29DB-4E16-AF73-1B2DCB9A1DD3}" dt="2022-12-06T11:23:33.017" v="3211" actId="1038"/>
          <ac:picMkLst>
            <pc:docMk/>
            <pc:sldMk cId="1424879421" sldId="281"/>
            <ac:picMk id="8" creationId="{B9880C85-880B-49CE-B1A3-C4BAEF25A99D}"/>
          </ac:picMkLst>
        </pc:picChg>
      </pc:sldChg>
      <pc:sldChg chg="addSp modSp new mod">
        <pc:chgData name="Mohammed Faisal Khan" userId="8dbee532cfea6853" providerId="LiveId" clId="{E8ADD46F-29DB-4E16-AF73-1B2DCB9A1DD3}" dt="2022-12-06T11:23:41.060" v="3213" actId="207"/>
        <pc:sldMkLst>
          <pc:docMk/>
          <pc:sldMk cId="3358725316" sldId="282"/>
        </pc:sldMkLst>
        <pc:spChg chg="add mod">
          <ac:chgData name="Mohammed Faisal Khan" userId="8dbee532cfea6853" providerId="LiveId" clId="{E8ADD46F-29DB-4E16-AF73-1B2DCB9A1DD3}" dt="2022-12-06T11:23:41.060" v="3213" actId="207"/>
          <ac:spMkLst>
            <pc:docMk/>
            <pc:sldMk cId="3358725316" sldId="282"/>
            <ac:spMk id="2" creationId="{80C018C8-C5D3-466F-B173-4E6DF077D617}"/>
          </ac:spMkLst>
        </pc:spChg>
        <pc:picChg chg="add mod">
          <ac:chgData name="Mohammed Faisal Khan" userId="8dbee532cfea6853" providerId="LiveId" clId="{E8ADD46F-29DB-4E16-AF73-1B2DCB9A1DD3}" dt="2022-12-02T11:08:37.835" v="1974" actId="1076"/>
          <ac:picMkLst>
            <pc:docMk/>
            <pc:sldMk cId="3358725316" sldId="282"/>
            <ac:picMk id="4" creationId="{63123F18-25E2-4F5B-ACE9-FE512B03875F}"/>
          </ac:picMkLst>
        </pc:picChg>
      </pc:sldChg>
      <pc:sldChg chg="addSp modSp new mod">
        <pc:chgData name="Mohammed Faisal Khan" userId="8dbee532cfea6853" providerId="LiveId" clId="{E8ADD46F-29DB-4E16-AF73-1B2DCB9A1DD3}" dt="2022-12-06T11:23:44.752" v="3214" actId="207"/>
        <pc:sldMkLst>
          <pc:docMk/>
          <pc:sldMk cId="1965406640" sldId="283"/>
        </pc:sldMkLst>
        <pc:spChg chg="add mod">
          <ac:chgData name="Mohammed Faisal Khan" userId="8dbee532cfea6853" providerId="LiveId" clId="{E8ADD46F-29DB-4E16-AF73-1B2DCB9A1DD3}" dt="2022-12-06T11:23:44.752" v="3214" actId="207"/>
          <ac:spMkLst>
            <pc:docMk/>
            <pc:sldMk cId="1965406640" sldId="283"/>
            <ac:spMk id="5" creationId="{99097729-0A4D-4973-80BB-0F57B18F420D}"/>
          </ac:spMkLst>
        </pc:spChg>
        <pc:picChg chg="add mod">
          <ac:chgData name="Mohammed Faisal Khan" userId="8dbee532cfea6853" providerId="LiveId" clId="{E8ADD46F-29DB-4E16-AF73-1B2DCB9A1DD3}" dt="2022-12-06T11:15:49.476" v="3158" actId="1076"/>
          <ac:picMkLst>
            <pc:docMk/>
            <pc:sldMk cId="1965406640" sldId="283"/>
            <ac:picMk id="3" creationId="{F5D077E1-C57B-4606-8B31-407972E19668}"/>
          </ac:picMkLst>
        </pc:picChg>
      </pc:sldChg>
      <pc:sldChg chg="addSp modSp new mod">
        <pc:chgData name="Mohammed Faisal Khan" userId="8dbee532cfea6853" providerId="LiveId" clId="{E8ADD46F-29DB-4E16-AF73-1B2DCB9A1DD3}" dt="2022-12-06T11:23:49.996" v="3215" actId="207"/>
        <pc:sldMkLst>
          <pc:docMk/>
          <pc:sldMk cId="547982304" sldId="284"/>
        </pc:sldMkLst>
        <pc:spChg chg="add mod">
          <ac:chgData name="Mohammed Faisal Khan" userId="8dbee532cfea6853" providerId="LiveId" clId="{E8ADD46F-29DB-4E16-AF73-1B2DCB9A1DD3}" dt="2022-12-06T11:23:49.996" v="3215" actId="207"/>
          <ac:spMkLst>
            <pc:docMk/>
            <pc:sldMk cId="547982304" sldId="284"/>
            <ac:spMk id="2" creationId="{9E41CFDD-E07A-4C20-94FC-F5A6858848A7}"/>
          </ac:spMkLst>
        </pc:spChg>
      </pc:sldChg>
      <pc:sldChg chg="addSp modSp new mod">
        <pc:chgData name="Mohammed Faisal Khan" userId="8dbee532cfea6853" providerId="LiveId" clId="{E8ADD46F-29DB-4E16-AF73-1B2DCB9A1DD3}" dt="2022-12-06T11:23:53.764" v="3216" actId="207"/>
        <pc:sldMkLst>
          <pc:docMk/>
          <pc:sldMk cId="2276189397" sldId="285"/>
        </pc:sldMkLst>
        <pc:spChg chg="add mod">
          <ac:chgData name="Mohammed Faisal Khan" userId="8dbee532cfea6853" providerId="LiveId" clId="{E8ADD46F-29DB-4E16-AF73-1B2DCB9A1DD3}" dt="2022-12-06T11:23:53.764" v="3216" actId="207"/>
          <ac:spMkLst>
            <pc:docMk/>
            <pc:sldMk cId="2276189397" sldId="285"/>
            <ac:spMk id="2" creationId="{EC28E8BB-2494-4E7A-AE45-652BF226F5DA}"/>
          </ac:spMkLst>
        </pc:spChg>
        <pc:picChg chg="add mod">
          <ac:chgData name="Mohammed Faisal Khan" userId="8dbee532cfea6853" providerId="LiveId" clId="{E8ADD46F-29DB-4E16-AF73-1B2DCB9A1DD3}" dt="2022-12-02T11:20:50.807" v="2050" actId="1076"/>
          <ac:picMkLst>
            <pc:docMk/>
            <pc:sldMk cId="2276189397" sldId="285"/>
            <ac:picMk id="4" creationId="{B0CAAAC4-1953-4832-8238-AFC3D5828BB4}"/>
          </ac:picMkLst>
        </pc:picChg>
        <pc:picChg chg="add mod">
          <ac:chgData name="Mohammed Faisal Khan" userId="8dbee532cfea6853" providerId="LiveId" clId="{E8ADD46F-29DB-4E16-AF73-1B2DCB9A1DD3}" dt="2022-12-02T11:21:40.915" v="2063" actId="1076"/>
          <ac:picMkLst>
            <pc:docMk/>
            <pc:sldMk cId="2276189397" sldId="285"/>
            <ac:picMk id="5" creationId="{2A71B0B3-B64B-4168-B35E-79CB750481DD}"/>
          </ac:picMkLst>
        </pc:picChg>
        <pc:picChg chg="add mod">
          <ac:chgData name="Mohammed Faisal Khan" userId="8dbee532cfea6853" providerId="LiveId" clId="{E8ADD46F-29DB-4E16-AF73-1B2DCB9A1DD3}" dt="2022-12-02T11:21:38.542" v="2062" actId="1076"/>
          <ac:picMkLst>
            <pc:docMk/>
            <pc:sldMk cId="2276189397" sldId="285"/>
            <ac:picMk id="6" creationId="{E6F13563-7220-45D6-A84C-7947931931D7}"/>
          </ac:picMkLst>
        </pc:picChg>
      </pc:sldChg>
      <pc:sldChg chg="addSp delSp modSp new mod">
        <pc:chgData name="Mohammed Faisal Khan" userId="8dbee532cfea6853" providerId="LiveId" clId="{E8ADD46F-29DB-4E16-AF73-1B2DCB9A1DD3}" dt="2022-12-06T11:24:06.462" v="3219" actId="207"/>
        <pc:sldMkLst>
          <pc:docMk/>
          <pc:sldMk cId="3088244625" sldId="286"/>
        </pc:sldMkLst>
        <pc:spChg chg="add mod">
          <ac:chgData name="Mohammed Faisal Khan" userId="8dbee532cfea6853" providerId="LiveId" clId="{E8ADD46F-29DB-4E16-AF73-1B2DCB9A1DD3}" dt="2022-12-06T11:24:06.462" v="3219" actId="207"/>
          <ac:spMkLst>
            <pc:docMk/>
            <pc:sldMk cId="3088244625" sldId="286"/>
            <ac:spMk id="6" creationId="{B043EF8A-2049-4CFE-91E3-77055C7F770C}"/>
          </ac:spMkLst>
        </pc:spChg>
        <pc:picChg chg="add del mod">
          <ac:chgData name="Mohammed Faisal Khan" userId="8dbee532cfea6853" providerId="LiveId" clId="{E8ADD46F-29DB-4E16-AF73-1B2DCB9A1DD3}" dt="2022-12-02T11:20:56.545" v="2051" actId="21"/>
          <ac:picMkLst>
            <pc:docMk/>
            <pc:sldMk cId="3088244625" sldId="286"/>
            <ac:picMk id="3" creationId="{169DB32D-1AE1-4540-BFCC-0F59689C4A66}"/>
          </ac:picMkLst>
        </pc:picChg>
        <pc:picChg chg="add del mod">
          <ac:chgData name="Mohammed Faisal Khan" userId="8dbee532cfea6853" providerId="LiveId" clId="{E8ADD46F-29DB-4E16-AF73-1B2DCB9A1DD3}" dt="2022-12-02T11:21:09.319" v="2055" actId="21"/>
          <ac:picMkLst>
            <pc:docMk/>
            <pc:sldMk cId="3088244625" sldId="286"/>
            <ac:picMk id="5" creationId="{B1716108-66B6-4AD4-B4B1-C62D6CF47F33}"/>
          </ac:picMkLst>
        </pc:picChg>
      </pc:sldChg>
      <pc:sldChg chg="addSp modSp new mod">
        <pc:chgData name="Mohammed Faisal Khan" userId="8dbee532cfea6853" providerId="LiveId" clId="{E8ADD46F-29DB-4E16-AF73-1B2DCB9A1DD3}" dt="2022-12-06T11:24:09.968" v="3220" actId="207"/>
        <pc:sldMkLst>
          <pc:docMk/>
          <pc:sldMk cId="1626062814" sldId="287"/>
        </pc:sldMkLst>
        <pc:spChg chg="add mod">
          <ac:chgData name="Mohammed Faisal Khan" userId="8dbee532cfea6853" providerId="LiveId" clId="{E8ADD46F-29DB-4E16-AF73-1B2DCB9A1DD3}" dt="2022-12-06T11:24:09.968" v="3220" actId="207"/>
          <ac:spMkLst>
            <pc:docMk/>
            <pc:sldMk cId="1626062814" sldId="287"/>
            <ac:spMk id="2" creationId="{E169F474-F363-421C-9FCF-CB06A5D13324}"/>
          </ac:spMkLst>
        </pc:spChg>
        <pc:picChg chg="add mod">
          <ac:chgData name="Mohammed Faisal Khan" userId="8dbee532cfea6853" providerId="LiveId" clId="{E8ADD46F-29DB-4E16-AF73-1B2DCB9A1DD3}" dt="2022-12-02T11:26:17.281" v="2116" actId="1076"/>
          <ac:picMkLst>
            <pc:docMk/>
            <pc:sldMk cId="1626062814" sldId="287"/>
            <ac:picMk id="4" creationId="{51A3AFA7-1D9C-4E32-9E29-BF623FC9AAB5}"/>
          </ac:picMkLst>
        </pc:picChg>
      </pc:sldChg>
      <pc:sldChg chg="addSp modSp new mod">
        <pc:chgData name="Mohammed Faisal Khan" userId="8dbee532cfea6853" providerId="LiveId" clId="{E8ADD46F-29DB-4E16-AF73-1B2DCB9A1DD3}" dt="2022-12-06T11:24:14.821" v="3221" actId="207"/>
        <pc:sldMkLst>
          <pc:docMk/>
          <pc:sldMk cId="3139399358" sldId="288"/>
        </pc:sldMkLst>
        <pc:spChg chg="add mod">
          <ac:chgData name="Mohammed Faisal Khan" userId="8dbee532cfea6853" providerId="LiveId" clId="{E8ADD46F-29DB-4E16-AF73-1B2DCB9A1DD3}" dt="2022-12-06T11:24:14.821" v="3221" actId="207"/>
          <ac:spMkLst>
            <pc:docMk/>
            <pc:sldMk cId="3139399358" sldId="288"/>
            <ac:spMk id="2" creationId="{C8955829-0CAA-4702-A95E-8C69A6A4E61F}"/>
          </ac:spMkLst>
        </pc:spChg>
        <pc:picChg chg="add mod">
          <ac:chgData name="Mohammed Faisal Khan" userId="8dbee532cfea6853" providerId="LiveId" clId="{E8ADD46F-29DB-4E16-AF73-1B2DCB9A1DD3}" dt="2022-12-02T11:26:44.639" v="2121" actId="1076"/>
          <ac:picMkLst>
            <pc:docMk/>
            <pc:sldMk cId="3139399358" sldId="288"/>
            <ac:picMk id="4" creationId="{87802E17-51BA-4B62-8D14-E2C3ECCDF441}"/>
          </ac:picMkLst>
        </pc:picChg>
      </pc:sldChg>
      <pc:sldChg chg="new del">
        <pc:chgData name="Mohammed Faisal Khan" userId="8dbee532cfea6853" providerId="LiveId" clId="{E8ADD46F-29DB-4E16-AF73-1B2DCB9A1DD3}" dt="2022-12-02T11:26:50.777" v="2122" actId="47"/>
        <pc:sldMkLst>
          <pc:docMk/>
          <pc:sldMk cId="1893756463" sldId="289"/>
        </pc:sldMkLst>
      </pc:sldChg>
      <pc:sldChg chg="new del">
        <pc:chgData name="Mohammed Faisal Khan" userId="8dbee532cfea6853" providerId="LiveId" clId="{E8ADD46F-29DB-4E16-AF73-1B2DCB9A1DD3}" dt="2022-12-02T11:26:52.913" v="2123" actId="47"/>
        <pc:sldMkLst>
          <pc:docMk/>
          <pc:sldMk cId="434778456" sldId="290"/>
        </pc:sldMkLst>
      </pc:sldChg>
      <pc:sldChg chg="addSp modSp new mod ord">
        <pc:chgData name="Mohammed Faisal Khan" userId="8dbee532cfea6853" providerId="LiveId" clId="{E8ADD46F-29DB-4E16-AF73-1B2DCB9A1DD3}" dt="2022-12-06T11:23:37.308" v="3212" actId="207"/>
        <pc:sldMkLst>
          <pc:docMk/>
          <pc:sldMk cId="1776073653" sldId="291"/>
        </pc:sldMkLst>
        <pc:spChg chg="add mod">
          <ac:chgData name="Mohammed Faisal Khan" userId="8dbee532cfea6853" providerId="LiveId" clId="{E8ADD46F-29DB-4E16-AF73-1B2DCB9A1DD3}" dt="2022-12-06T11:23:37.308" v="3212" actId="207"/>
          <ac:spMkLst>
            <pc:docMk/>
            <pc:sldMk cId="1776073653" sldId="291"/>
            <ac:spMk id="3" creationId="{90D5370A-2D28-49FC-BA2B-B442606EA299}"/>
          </ac:spMkLst>
        </pc:spChg>
      </pc:sldChg>
      <pc:sldChg chg="addSp modSp new mod ord">
        <pc:chgData name="Mohammed Faisal Khan" userId="8dbee532cfea6853" providerId="LiveId" clId="{E8ADD46F-29DB-4E16-AF73-1B2DCB9A1DD3}" dt="2022-12-06T11:22:56.046" v="3204" actId="207"/>
        <pc:sldMkLst>
          <pc:docMk/>
          <pc:sldMk cId="3860183723" sldId="292"/>
        </pc:sldMkLst>
        <pc:spChg chg="add mod">
          <ac:chgData name="Mohammed Faisal Khan" userId="8dbee532cfea6853" providerId="LiveId" clId="{E8ADD46F-29DB-4E16-AF73-1B2DCB9A1DD3}" dt="2022-12-06T11:22:56.046" v="3204" actId="207"/>
          <ac:spMkLst>
            <pc:docMk/>
            <pc:sldMk cId="3860183723" sldId="292"/>
            <ac:spMk id="2" creationId="{3619E64C-32A2-47CB-8F29-57A65FE3623D}"/>
          </ac:spMkLst>
        </pc:spChg>
      </pc:sldChg>
      <pc:sldChg chg="addSp delSp modSp new mod">
        <pc:chgData name="Mohammed Faisal Khan" userId="8dbee532cfea6853" providerId="LiveId" clId="{E8ADD46F-29DB-4E16-AF73-1B2DCB9A1DD3}" dt="2022-12-06T11:20:52.157" v="3186" actId="207"/>
        <pc:sldMkLst>
          <pc:docMk/>
          <pc:sldMk cId="388734724" sldId="293"/>
        </pc:sldMkLst>
        <pc:spChg chg="del">
          <ac:chgData name="Mohammed Faisal Khan" userId="8dbee532cfea6853" providerId="LiveId" clId="{E8ADD46F-29DB-4E16-AF73-1B2DCB9A1DD3}" dt="2022-12-02T10:59:33.095" v="1911" actId="478"/>
          <ac:spMkLst>
            <pc:docMk/>
            <pc:sldMk cId="388734724" sldId="293"/>
            <ac:spMk id="2" creationId="{459FAB9F-D0C7-462B-B206-FCC7DFC1EDB3}"/>
          </ac:spMkLst>
        </pc:spChg>
        <pc:spChg chg="add mod">
          <ac:chgData name="Mohammed Faisal Khan" userId="8dbee532cfea6853" providerId="LiveId" clId="{E8ADD46F-29DB-4E16-AF73-1B2DCB9A1DD3}" dt="2022-12-06T11:20:52.157" v="3186" actId="207"/>
          <ac:spMkLst>
            <pc:docMk/>
            <pc:sldMk cId="388734724" sldId="293"/>
            <ac:spMk id="3" creationId="{FC9AA46E-13AD-42B1-9C66-9AED4BEB817C}"/>
          </ac:spMkLst>
        </pc:spChg>
      </pc:sldChg>
      <pc:sldChg chg="addSp delSp modSp new mod">
        <pc:chgData name="Mohammed Faisal Khan" userId="8dbee532cfea6853" providerId="LiveId" clId="{E8ADD46F-29DB-4E16-AF73-1B2DCB9A1DD3}" dt="2022-12-06T11:20:35.657" v="3183" actId="207"/>
        <pc:sldMkLst>
          <pc:docMk/>
          <pc:sldMk cId="1227381114" sldId="294"/>
        </pc:sldMkLst>
        <pc:spChg chg="del">
          <ac:chgData name="Mohammed Faisal Khan" userId="8dbee532cfea6853" providerId="LiveId" clId="{E8ADD46F-29DB-4E16-AF73-1B2DCB9A1DD3}" dt="2022-12-02T11:00:25.207" v="1922" actId="478"/>
          <ac:spMkLst>
            <pc:docMk/>
            <pc:sldMk cId="1227381114" sldId="294"/>
            <ac:spMk id="2" creationId="{DBE8D9BB-5A32-4FBB-AB6A-61FCCAA1EFA7}"/>
          </ac:spMkLst>
        </pc:spChg>
        <pc:spChg chg="del">
          <ac:chgData name="Mohammed Faisal Khan" userId="8dbee532cfea6853" providerId="LiveId" clId="{E8ADD46F-29DB-4E16-AF73-1B2DCB9A1DD3}" dt="2022-12-02T11:00:22.494" v="1921" actId="478"/>
          <ac:spMkLst>
            <pc:docMk/>
            <pc:sldMk cId="1227381114" sldId="294"/>
            <ac:spMk id="3" creationId="{554308BB-DD18-4693-A275-14AAE7FA29C5}"/>
          </ac:spMkLst>
        </pc:spChg>
        <pc:spChg chg="add mod">
          <ac:chgData name="Mohammed Faisal Khan" userId="8dbee532cfea6853" providerId="LiveId" clId="{E8ADD46F-29DB-4E16-AF73-1B2DCB9A1DD3}" dt="2022-12-06T11:20:35.657" v="3183" actId="207"/>
          <ac:spMkLst>
            <pc:docMk/>
            <pc:sldMk cId="1227381114" sldId="294"/>
            <ac:spMk id="4" creationId="{5CCCD0CC-AB2C-4280-B959-5A31F165A1BA}"/>
          </ac:spMkLst>
        </pc:spChg>
      </pc:sldChg>
      <pc:sldChg chg="addSp modSp new mod">
        <pc:chgData name="Mohammed Faisal Khan" userId="8dbee532cfea6853" providerId="LiveId" clId="{E8ADD46F-29DB-4E16-AF73-1B2DCB9A1DD3}" dt="2022-12-06T11:22:24.521" v="3199" actId="207"/>
        <pc:sldMkLst>
          <pc:docMk/>
          <pc:sldMk cId="1235791623" sldId="295"/>
        </pc:sldMkLst>
        <pc:spChg chg="add mod">
          <ac:chgData name="Mohammed Faisal Khan" userId="8dbee532cfea6853" providerId="LiveId" clId="{E8ADD46F-29DB-4E16-AF73-1B2DCB9A1DD3}" dt="2022-12-06T11:22:24.521" v="3199" actId="207"/>
          <ac:spMkLst>
            <pc:docMk/>
            <pc:sldMk cId="1235791623" sldId="295"/>
            <ac:spMk id="2" creationId="{5440C018-8642-4245-A6A0-B969C9F055A9}"/>
          </ac:spMkLst>
        </pc:spChg>
      </pc:sldChg>
      <pc:sldChg chg="addSp delSp modSp new mod">
        <pc:chgData name="Mohammed Faisal Khan" userId="8dbee532cfea6853" providerId="LiveId" clId="{E8ADD46F-29DB-4E16-AF73-1B2DCB9A1DD3}" dt="2022-12-06T11:20:15.296" v="3180" actId="207"/>
        <pc:sldMkLst>
          <pc:docMk/>
          <pc:sldMk cId="2730662236" sldId="296"/>
        </pc:sldMkLst>
        <pc:spChg chg="del">
          <ac:chgData name="Mohammed Faisal Khan" userId="8dbee532cfea6853" providerId="LiveId" clId="{E8ADD46F-29DB-4E16-AF73-1B2DCB9A1DD3}" dt="2022-12-02T11:13:03.730" v="2016" actId="478"/>
          <ac:spMkLst>
            <pc:docMk/>
            <pc:sldMk cId="2730662236" sldId="296"/>
            <ac:spMk id="2" creationId="{99F3F9DF-A5BB-478A-A29B-AA52AB9D85FE}"/>
          </ac:spMkLst>
        </pc:spChg>
        <pc:spChg chg="del">
          <ac:chgData name="Mohammed Faisal Khan" userId="8dbee532cfea6853" providerId="LiveId" clId="{E8ADD46F-29DB-4E16-AF73-1B2DCB9A1DD3}" dt="2022-12-02T11:13:05.504" v="2017" actId="478"/>
          <ac:spMkLst>
            <pc:docMk/>
            <pc:sldMk cId="2730662236" sldId="296"/>
            <ac:spMk id="3" creationId="{F42DD98E-2EF9-49B2-8218-848720D54A11}"/>
          </ac:spMkLst>
        </pc:spChg>
        <pc:spChg chg="add mod">
          <ac:chgData name="Mohammed Faisal Khan" userId="8dbee532cfea6853" providerId="LiveId" clId="{E8ADD46F-29DB-4E16-AF73-1B2DCB9A1DD3}" dt="2022-12-06T11:20:15.296" v="3180" actId="207"/>
          <ac:spMkLst>
            <pc:docMk/>
            <pc:sldMk cId="2730662236" sldId="296"/>
            <ac:spMk id="4" creationId="{85EF050C-8288-485F-BECA-8AB524B5A0D2}"/>
          </ac:spMkLst>
        </pc:spChg>
      </pc:sldChg>
      <pc:sldChg chg="addSp modSp new mod">
        <pc:chgData name="Mohammed Faisal Khan" userId="8dbee532cfea6853" providerId="LiveId" clId="{E8ADD46F-29DB-4E16-AF73-1B2DCB9A1DD3}" dt="2022-12-06T11:23:58.989" v="3217" actId="207"/>
        <pc:sldMkLst>
          <pc:docMk/>
          <pc:sldMk cId="275323686" sldId="297"/>
        </pc:sldMkLst>
        <pc:spChg chg="add mod">
          <ac:chgData name="Mohammed Faisal Khan" userId="8dbee532cfea6853" providerId="LiveId" clId="{E8ADD46F-29DB-4E16-AF73-1B2DCB9A1DD3}" dt="2022-12-06T11:23:58.989" v="3217" actId="207"/>
          <ac:spMkLst>
            <pc:docMk/>
            <pc:sldMk cId="275323686" sldId="297"/>
            <ac:spMk id="2" creationId="{FBDE7143-5B26-4CB8-B8FF-3B8141D2488C}"/>
          </ac:spMkLst>
        </pc:spChg>
      </pc:sldChg>
      <pc:sldChg chg="addSp delSp modSp new mod">
        <pc:chgData name="Mohammed Faisal Khan" userId="8dbee532cfea6853" providerId="LiveId" clId="{E8ADD46F-29DB-4E16-AF73-1B2DCB9A1DD3}" dt="2022-12-06T11:24:02.236" v="3218" actId="207"/>
        <pc:sldMkLst>
          <pc:docMk/>
          <pc:sldMk cId="2519260122" sldId="298"/>
        </pc:sldMkLst>
        <pc:spChg chg="add mod">
          <ac:chgData name="Mohammed Faisal Khan" userId="8dbee532cfea6853" providerId="LiveId" clId="{E8ADD46F-29DB-4E16-AF73-1B2DCB9A1DD3}" dt="2022-12-06T11:24:02.236" v="3218" actId="207"/>
          <ac:spMkLst>
            <pc:docMk/>
            <pc:sldMk cId="2519260122" sldId="298"/>
            <ac:spMk id="2" creationId="{F5D97969-F77E-4E55-BCF4-E3037685F394}"/>
          </ac:spMkLst>
        </pc:spChg>
        <pc:spChg chg="add mod">
          <ac:chgData name="Mohammed Faisal Khan" userId="8dbee532cfea6853" providerId="LiveId" clId="{E8ADD46F-29DB-4E16-AF73-1B2DCB9A1DD3}" dt="2022-12-06T11:24:02.236" v="3218" actId="207"/>
          <ac:spMkLst>
            <pc:docMk/>
            <pc:sldMk cId="2519260122" sldId="298"/>
            <ac:spMk id="7" creationId="{EDE5D366-4340-4ABE-9F04-EA69E25A7E3E}"/>
          </ac:spMkLst>
        </pc:spChg>
        <pc:spChg chg="add del mod">
          <ac:chgData name="Mohammed Faisal Khan" userId="8dbee532cfea6853" providerId="LiveId" clId="{E8ADD46F-29DB-4E16-AF73-1B2DCB9A1DD3}" dt="2022-12-06T10:13:51.779" v="2304" actId="478"/>
          <ac:spMkLst>
            <pc:docMk/>
            <pc:sldMk cId="2519260122" sldId="298"/>
            <ac:spMk id="8" creationId="{368DB247-6388-46E8-9D97-2397FFEC6428}"/>
          </ac:spMkLst>
        </pc:spChg>
        <pc:spChg chg="add mod">
          <ac:chgData name="Mohammed Faisal Khan" userId="8dbee532cfea6853" providerId="LiveId" clId="{E8ADD46F-29DB-4E16-AF73-1B2DCB9A1DD3}" dt="2022-12-06T11:24:02.236" v="3218" actId="207"/>
          <ac:spMkLst>
            <pc:docMk/>
            <pc:sldMk cId="2519260122" sldId="298"/>
            <ac:spMk id="9" creationId="{C2C5CA4E-632B-44CF-9F24-D83D91032E44}"/>
          </ac:spMkLst>
        </pc:spChg>
        <pc:picChg chg="add mod">
          <ac:chgData name="Mohammed Faisal Khan" userId="8dbee532cfea6853" providerId="LiveId" clId="{E8ADD46F-29DB-4E16-AF73-1B2DCB9A1DD3}" dt="2022-12-06T10:13:36.457" v="2301" actId="1076"/>
          <ac:picMkLst>
            <pc:docMk/>
            <pc:sldMk cId="2519260122" sldId="298"/>
            <ac:picMk id="4" creationId="{D89C7674-1654-48BF-A6BD-FE5093E81D2C}"/>
          </ac:picMkLst>
        </pc:picChg>
        <pc:picChg chg="add mod">
          <ac:chgData name="Mohammed Faisal Khan" userId="8dbee532cfea6853" providerId="LiveId" clId="{E8ADD46F-29DB-4E16-AF73-1B2DCB9A1DD3}" dt="2022-12-06T10:13:24.695" v="2299" actId="1076"/>
          <ac:picMkLst>
            <pc:docMk/>
            <pc:sldMk cId="2519260122" sldId="298"/>
            <ac:picMk id="6" creationId="{F6C94C5F-68DA-41CE-9750-7D935F5DBBB4}"/>
          </ac:picMkLst>
        </pc:picChg>
      </pc:sldChg>
      <pc:sldChg chg="addSp modSp new mod">
        <pc:chgData name="Mohammed Faisal Khan" userId="8dbee532cfea6853" providerId="LiveId" clId="{E8ADD46F-29DB-4E16-AF73-1B2DCB9A1DD3}" dt="2022-12-06T11:22:42.029" v="3202" actId="207"/>
        <pc:sldMkLst>
          <pc:docMk/>
          <pc:sldMk cId="151221515" sldId="299"/>
        </pc:sldMkLst>
        <pc:spChg chg="add mod">
          <ac:chgData name="Mohammed Faisal Khan" userId="8dbee532cfea6853" providerId="LiveId" clId="{E8ADD46F-29DB-4E16-AF73-1B2DCB9A1DD3}" dt="2022-12-06T11:22:42.029" v="3202" actId="207"/>
          <ac:spMkLst>
            <pc:docMk/>
            <pc:sldMk cId="151221515" sldId="299"/>
            <ac:spMk id="2" creationId="{510FA3D2-E8E9-45EE-A2FF-387CBD815132}"/>
          </ac:spMkLst>
        </pc:spChg>
      </pc:sldChg>
      <pc:sldChg chg="addSp modSp new mod">
        <pc:chgData name="Mohammed Faisal Khan" userId="8dbee532cfea6853" providerId="LiveId" clId="{E8ADD46F-29DB-4E16-AF73-1B2DCB9A1DD3}" dt="2022-12-06T11:24:18.942" v="3222" actId="207"/>
        <pc:sldMkLst>
          <pc:docMk/>
          <pc:sldMk cId="2111243584" sldId="300"/>
        </pc:sldMkLst>
        <pc:spChg chg="add mod">
          <ac:chgData name="Mohammed Faisal Khan" userId="8dbee532cfea6853" providerId="LiveId" clId="{E8ADD46F-29DB-4E16-AF73-1B2DCB9A1DD3}" dt="2022-12-06T11:24:18.942" v="3222" actId="207"/>
          <ac:spMkLst>
            <pc:docMk/>
            <pc:sldMk cId="2111243584" sldId="300"/>
            <ac:spMk id="3" creationId="{11E1830E-1C99-467F-B4F2-8EC71D3A736B}"/>
          </ac:spMkLst>
        </pc:spChg>
      </pc:sldChg>
      <pc:sldChg chg="addSp modSp new mod">
        <pc:chgData name="Mohammed Faisal Khan" userId="8dbee532cfea6853" providerId="LiveId" clId="{E8ADD46F-29DB-4E16-AF73-1B2DCB9A1DD3}" dt="2022-12-06T11:24:22.446" v="3223" actId="207"/>
        <pc:sldMkLst>
          <pc:docMk/>
          <pc:sldMk cId="1275007251" sldId="301"/>
        </pc:sldMkLst>
        <pc:spChg chg="add mod">
          <ac:chgData name="Mohammed Faisal Khan" userId="8dbee532cfea6853" providerId="LiveId" clId="{E8ADD46F-29DB-4E16-AF73-1B2DCB9A1DD3}" dt="2022-12-06T11:24:22.446" v="3223" actId="207"/>
          <ac:spMkLst>
            <pc:docMk/>
            <pc:sldMk cId="1275007251" sldId="301"/>
            <ac:spMk id="6" creationId="{0194F07D-6A16-4D72-B572-E75F1F7C0560}"/>
          </ac:spMkLst>
        </pc:spChg>
        <pc:picChg chg="add mod">
          <ac:chgData name="Mohammed Faisal Khan" userId="8dbee532cfea6853" providerId="LiveId" clId="{E8ADD46F-29DB-4E16-AF73-1B2DCB9A1DD3}" dt="2022-12-06T10:33:11.615" v="2577" actId="1076"/>
          <ac:picMkLst>
            <pc:docMk/>
            <pc:sldMk cId="1275007251" sldId="301"/>
            <ac:picMk id="3" creationId="{2AE5C64F-B6F7-4280-9D3B-962FE9CA3DE9}"/>
          </ac:picMkLst>
        </pc:picChg>
        <pc:picChg chg="add mod">
          <ac:chgData name="Mohammed Faisal Khan" userId="8dbee532cfea6853" providerId="LiveId" clId="{E8ADD46F-29DB-4E16-AF73-1B2DCB9A1DD3}" dt="2022-12-06T10:33:14.946" v="2578" actId="1076"/>
          <ac:picMkLst>
            <pc:docMk/>
            <pc:sldMk cId="1275007251" sldId="301"/>
            <ac:picMk id="5" creationId="{FA06B8C6-58E4-4F1A-ADA0-538F7EDD354F}"/>
          </ac:picMkLst>
        </pc:picChg>
      </pc:sldChg>
      <pc:sldChg chg="addSp modSp new mod">
        <pc:chgData name="Mohammed Faisal Khan" userId="8dbee532cfea6853" providerId="LiveId" clId="{E8ADD46F-29DB-4E16-AF73-1B2DCB9A1DD3}" dt="2022-12-06T10:34:30.778" v="2605" actId="1076"/>
        <pc:sldMkLst>
          <pc:docMk/>
          <pc:sldMk cId="1274903307" sldId="302"/>
        </pc:sldMkLst>
        <pc:picChg chg="add mod">
          <ac:chgData name="Mohammed Faisal Khan" userId="8dbee532cfea6853" providerId="LiveId" clId="{E8ADD46F-29DB-4E16-AF73-1B2DCB9A1DD3}" dt="2022-12-06T10:34:16.362" v="2601" actId="1076"/>
          <ac:picMkLst>
            <pc:docMk/>
            <pc:sldMk cId="1274903307" sldId="302"/>
            <ac:picMk id="3" creationId="{C34E36F1-1375-4CC7-B0AB-A25E13186202}"/>
          </ac:picMkLst>
        </pc:picChg>
        <pc:picChg chg="add mod">
          <ac:chgData name="Mohammed Faisal Khan" userId="8dbee532cfea6853" providerId="LiveId" clId="{E8ADD46F-29DB-4E16-AF73-1B2DCB9A1DD3}" dt="2022-12-06T10:34:30.778" v="2605" actId="1076"/>
          <ac:picMkLst>
            <pc:docMk/>
            <pc:sldMk cId="1274903307" sldId="302"/>
            <ac:picMk id="5" creationId="{F790AFA4-53D2-485F-99A5-14596D72547E}"/>
          </ac:picMkLst>
        </pc:picChg>
      </pc:sldChg>
      <pc:sldChg chg="addSp modSp new mod">
        <pc:chgData name="Mohammed Faisal Khan" userId="8dbee532cfea6853" providerId="LiveId" clId="{E8ADD46F-29DB-4E16-AF73-1B2DCB9A1DD3}" dt="2022-12-06T11:24:27.749" v="3224" actId="207"/>
        <pc:sldMkLst>
          <pc:docMk/>
          <pc:sldMk cId="3439182916" sldId="303"/>
        </pc:sldMkLst>
        <pc:spChg chg="add mod">
          <ac:chgData name="Mohammed Faisal Khan" userId="8dbee532cfea6853" providerId="LiveId" clId="{E8ADD46F-29DB-4E16-AF73-1B2DCB9A1DD3}" dt="2022-12-06T11:24:27.749" v="3224" actId="207"/>
          <ac:spMkLst>
            <pc:docMk/>
            <pc:sldMk cId="3439182916" sldId="303"/>
            <ac:spMk id="4" creationId="{52470A06-3007-4C6A-BC8A-076615BACA59}"/>
          </ac:spMkLst>
        </pc:spChg>
        <pc:picChg chg="add mod">
          <ac:chgData name="Mohammed Faisal Khan" userId="8dbee532cfea6853" providerId="LiveId" clId="{E8ADD46F-29DB-4E16-AF73-1B2DCB9A1DD3}" dt="2022-12-06T10:36:01.377" v="2641" actId="1076"/>
          <ac:picMkLst>
            <pc:docMk/>
            <pc:sldMk cId="3439182916" sldId="303"/>
            <ac:picMk id="3" creationId="{CC303C87-A058-4FD2-971A-14C06EDD72B5}"/>
          </ac:picMkLst>
        </pc:picChg>
        <pc:picChg chg="add mod">
          <ac:chgData name="Mohammed Faisal Khan" userId="8dbee532cfea6853" providerId="LiveId" clId="{E8ADD46F-29DB-4E16-AF73-1B2DCB9A1DD3}" dt="2022-12-06T10:36:15.377" v="2645" actId="1076"/>
          <ac:picMkLst>
            <pc:docMk/>
            <pc:sldMk cId="3439182916" sldId="303"/>
            <ac:picMk id="6" creationId="{6A82FC63-B7FB-4D0A-9DF7-D6E19F4AFF72}"/>
          </ac:picMkLst>
        </pc:picChg>
      </pc:sldChg>
      <pc:sldChg chg="addSp modSp new mod">
        <pc:chgData name="Mohammed Faisal Khan" userId="8dbee532cfea6853" providerId="LiveId" clId="{E8ADD46F-29DB-4E16-AF73-1B2DCB9A1DD3}" dt="2022-12-06T10:37:46.817" v="2664" actId="14100"/>
        <pc:sldMkLst>
          <pc:docMk/>
          <pc:sldMk cId="1587649673" sldId="304"/>
        </pc:sldMkLst>
        <pc:picChg chg="add mod">
          <ac:chgData name="Mohammed Faisal Khan" userId="8dbee532cfea6853" providerId="LiveId" clId="{E8ADD46F-29DB-4E16-AF73-1B2DCB9A1DD3}" dt="2022-12-06T10:36:58.867" v="2654" actId="1076"/>
          <ac:picMkLst>
            <pc:docMk/>
            <pc:sldMk cId="1587649673" sldId="304"/>
            <ac:picMk id="3" creationId="{F614BB9C-1639-4F73-8E56-53ABE1C3B4F5}"/>
          </ac:picMkLst>
        </pc:picChg>
        <pc:picChg chg="add mod">
          <ac:chgData name="Mohammed Faisal Khan" userId="8dbee532cfea6853" providerId="LiveId" clId="{E8ADD46F-29DB-4E16-AF73-1B2DCB9A1DD3}" dt="2022-12-06T10:37:12.713" v="2658" actId="1076"/>
          <ac:picMkLst>
            <pc:docMk/>
            <pc:sldMk cId="1587649673" sldId="304"/>
            <ac:picMk id="5" creationId="{D95D1B0C-2B05-41D9-ABFE-22C498C4F5B1}"/>
          </ac:picMkLst>
        </pc:picChg>
        <pc:picChg chg="add mod">
          <ac:chgData name="Mohammed Faisal Khan" userId="8dbee532cfea6853" providerId="LiveId" clId="{E8ADD46F-29DB-4E16-AF73-1B2DCB9A1DD3}" dt="2022-12-06T10:37:46.817" v="2664" actId="14100"/>
          <ac:picMkLst>
            <pc:docMk/>
            <pc:sldMk cId="1587649673" sldId="304"/>
            <ac:picMk id="7" creationId="{7E032777-D4F2-4063-ACC0-5FF11B578E8F}"/>
          </ac:picMkLst>
        </pc:picChg>
      </pc:sldChg>
      <pc:sldChg chg="addSp modSp new mod">
        <pc:chgData name="Mohammed Faisal Khan" userId="8dbee532cfea6853" providerId="LiveId" clId="{E8ADD46F-29DB-4E16-AF73-1B2DCB9A1DD3}" dt="2022-12-06T11:24:32.367" v="3225" actId="207"/>
        <pc:sldMkLst>
          <pc:docMk/>
          <pc:sldMk cId="1299457231" sldId="305"/>
        </pc:sldMkLst>
        <pc:spChg chg="add mod">
          <ac:chgData name="Mohammed Faisal Khan" userId="8dbee532cfea6853" providerId="LiveId" clId="{E8ADD46F-29DB-4E16-AF73-1B2DCB9A1DD3}" dt="2022-12-06T11:24:32.367" v="3225" actId="207"/>
          <ac:spMkLst>
            <pc:docMk/>
            <pc:sldMk cId="1299457231" sldId="305"/>
            <ac:spMk id="2" creationId="{5C6E981F-DD64-4B97-86F9-80B76C78A745}"/>
          </ac:spMkLst>
        </pc:spChg>
      </pc:sldChg>
      <pc:sldChg chg="addSp delSp modSp new mod">
        <pc:chgData name="Mohammed Faisal Khan" userId="8dbee532cfea6853" providerId="LiveId" clId="{E8ADD46F-29DB-4E16-AF73-1B2DCB9A1DD3}" dt="2022-12-06T12:03:48.836" v="3258" actId="20577"/>
        <pc:sldMkLst>
          <pc:docMk/>
          <pc:sldMk cId="2847409297" sldId="306"/>
        </pc:sldMkLst>
        <pc:spChg chg="del">
          <ac:chgData name="Mohammed Faisal Khan" userId="8dbee532cfea6853" providerId="LiveId" clId="{E8ADD46F-29DB-4E16-AF73-1B2DCB9A1DD3}" dt="2022-12-06T10:38:48.578" v="2689" actId="478"/>
          <ac:spMkLst>
            <pc:docMk/>
            <pc:sldMk cId="2847409297" sldId="306"/>
            <ac:spMk id="2" creationId="{B98947EF-3A10-4587-9B78-36D52F82441A}"/>
          </ac:spMkLst>
        </pc:spChg>
        <pc:spChg chg="del">
          <ac:chgData name="Mohammed Faisal Khan" userId="8dbee532cfea6853" providerId="LiveId" clId="{E8ADD46F-29DB-4E16-AF73-1B2DCB9A1DD3}" dt="2022-12-06T10:38:51.323" v="2690" actId="478"/>
          <ac:spMkLst>
            <pc:docMk/>
            <pc:sldMk cId="2847409297" sldId="306"/>
            <ac:spMk id="3" creationId="{F80FDE32-60C3-44AC-9E3E-BEC1523D9858}"/>
          </ac:spMkLst>
        </pc:spChg>
        <pc:spChg chg="add mod">
          <ac:chgData name="Mohammed Faisal Khan" userId="8dbee532cfea6853" providerId="LiveId" clId="{E8ADD46F-29DB-4E16-AF73-1B2DCB9A1DD3}" dt="2022-12-06T11:19:48.884" v="3176" actId="207"/>
          <ac:spMkLst>
            <pc:docMk/>
            <pc:sldMk cId="2847409297" sldId="306"/>
            <ac:spMk id="4" creationId="{0E9F9C37-C955-45D0-BA19-513028355E4E}"/>
          </ac:spMkLst>
        </pc:spChg>
        <pc:spChg chg="add mod">
          <ac:chgData name="Mohammed Faisal Khan" userId="8dbee532cfea6853" providerId="LiveId" clId="{E8ADD46F-29DB-4E16-AF73-1B2DCB9A1DD3}" dt="2022-12-06T12:03:48.836" v="3258" actId="20577"/>
          <ac:spMkLst>
            <pc:docMk/>
            <pc:sldMk cId="2847409297" sldId="306"/>
            <ac:spMk id="6" creationId="{31A8DA25-3668-46BE-8AD1-78E275091103}"/>
          </ac:spMkLst>
        </pc:spChg>
        <pc:spChg chg="add del mod">
          <ac:chgData name="Mohammed Faisal Khan" userId="8dbee532cfea6853" providerId="LiveId" clId="{E8ADD46F-29DB-4E16-AF73-1B2DCB9A1DD3}" dt="2022-12-06T11:04:49.430" v="3078" actId="478"/>
          <ac:spMkLst>
            <pc:docMk/>
            <pc:sldMk cId="2847409297" sldId="306"/>
            <ac:spMk id="7" creationId="{1E558FF2-41AA-40E5-BD96-EF14FADDE120}"/>
          </ac:spMkLst>
        </pc:spChg>
      </pc:sldChg>
    </pc:docChg>
  </pc:docChgLst>
  <pc:docChgLst>
    <pc:chgData name="Mohammed Faisal Khan" userId="8dbee532cfea6853" providerId="LiveId" clId="{0DE59724-ED07-43DB-AB10-F57BD91D0370}"/>
    <pc:docChg chg="custSel modSld sldOrd">
      <pc:chgData name="Mohammed Faisal Khan" userId="8dbee532cfea6853" providerId="LiveId" clId="{0DE59724-ED07-43DB-AB10-F57BD91D0370}" dt="2022-11-09T07:38:54.338" v="98" actId="20577"/>
      <pc:docMkLst>
        <pc:docMk/>
      </pc:docMkLst>
      <pc:sldChg chg="modSp mod">
        <pc:chgData name="Mohammed Faisal Khan" userId="8dbee532cfea6853" providerId="LiveId" clId="{0DE59724-ED07-43DB-AB10-F57BD91D0370}" dt="2022-11-05T08:45:59.959" v="4" actId="207"/>
        <pc:sldMkLst>
          <pc:docMk/>
          <pc:sldMk cId="3546785676" sldId="256"/>
        </pc:sldMkLst>
        <pc:spChg chg="mod">
          <ac:chgData name="Mohammed Faisal Khan" userId="8dbee532cfea6853" providerId="LiveId" clId="{0DE59724-ED07-43DB-AB10-F57BD91D0370}" dt="2022-11-05T08:45:59.959" v="4" actId="207"/>
          <ac:spMkLst>
            <pc:docMk/>
            <pc:sldMk cId="3546785676" sldId="256"/>
            <ac:spMk id="2" creationId="{B753929B-4DC0-4EE1-8216-9FEBA653B508}"/>
          </ac:spMkLst>
        </pc:spChg>
      </pc:sldChg>
      <pc:sldChg chg="addSp delSp modSp mod modClrScheme chgLayout">
        <pc:chgData name="Mohammed Faisal Khan" userId="8dbee532cfea6853" providerId="LiveId" clId="{0DE59724-ED07-43DB-AB10-F57BD91D0370}" dt="2022-11-05T10:31:41.917" v="75" actId="1076"/>
        <pc:sldMkLst>
          <pc:docMk/>
          <pc:sldMk cId="500018265" sldId="257"/>
        </pc:sldMkLst>
        <pc:spChg chg="add mod ord">
          <ac:chgData name="Mohammed Faisal Khan" userId="8dbee532cfea6853" providerId="LiveId" clId="{0DE59724-ED07-43DB-AB10-F57BD91D0370}" dt="2022-11-05T10:31:06.777" v="74" actId="114"/>
          <ac:spMkLst>
            <pc:docMk/>
            <pc:sldMk cId="500018265" sldId="257"/>
            <ac:spMk id="2" creationId="{77166F2E-8A8E-40E7-A2E7-3511CA973DD0}"/>
          </ac:spMkLst>
        </pc:spChg>
        <pc:spChg chg="add del mod ord">
          <ac:chgData name="Mohammed Faisal Khan" userId="8dbee532cfea6853" providerId="LiveId" clId="{0DE59724-ED07-43DB-AB10-F57BD91D0370}" dt="2022-11-05T10:30:13.158" v="37" actId="478"/>
          <ac:spMkLst>
            <pc:docMk/>
            <pc:sldMk cId="500018265" sldId="257"/>
            <ac:spMk id="3" creationId="{E40BE774-728A-446C-B3FA-F4788393E712}"/>
          </ac:spMkLst>
        </pc:spChg>
        <pc:picChg chg="mod">
          <ac:chgData name="Mohammed Faisal Khan" userId="8dbee532cfea6853" providerId="LiveId" clId="{0DE59724-ED07-43DB-AB10-F57BD91D0370}" dt="2022-11-05T10:31:41.917" v="75" actId="1076"/>
          <ac:picMkLst>
            <pc:docMk/>
            <pc:sldMk cId="500018265" sldId="257"/>
            <ac:picMk id="9" creationId="{9D1E99F7-309C-4744-833E-BD7BF92851DF}"/>
          </ac:picMkLst>
        </pc:picChg>
      </pc:sldChg>
      <pc:sldChg chg="modSp mod ord">
        <pc:chgData name="Mohammed Faisal Khan" userId="8dbee532cfea6853" providerId="LiveId" clId="{0DE59724-ED07-43DB-AB10-F57BD91D0370}" dt="2022-11-09T07:38:54.338" v="98" actId="20577"/>
        <pc:sldMkLst>
          <pc:docMk/>
          <pc:sldMk cId="54231408" sldId="258"/>
        </pc:sldMkLst>
        <pc:spChg chg="mod">
          <ac:chgData name="Mohammed Faisal Khan" userId="8dbee532cfea6853" providerId="LiveId" clId="{0DE59724-ED07-43DB-AB10-F57BD91D0370}" dt="2022-11-09T07:38:54.338" v="98" actId="20577"/>
          <ac:spMkLst>
            <pc:docMk/>
            <pc:sldMk cId="54231408" sldId="258"/>
            <ac:spMk id="2" creationId="{A8AEB646-B171-45EA-9BC1-761A51E2127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07491C-6EA0-452B-87A3-F4FC6475EE09}"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1807984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07491C-6EA0-452B-87A3-F4FC6475EE09}"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3719235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07491C-6EA0-452B-87A3-F4FC6475EE09}"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66FEA-2B63-49EB-A5CB-48F6896AD0B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43753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07491C-6EA0-452B-87A3-F4FC6475EE09}"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873990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07491C-6EA0-452B-87A3-F4FC6475EE09}"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66FEA-2B63-49EB-A5CB-48F6896AD0B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93178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07491C-6EA0-452B-87A3-F4FC6475EE09}"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767393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07491C-6EA0-452B-87A3-F4FC6475EE09}"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1171823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07491C-6EA0-452B-87A3-F4FC6475EE09}"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839398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07491C-6EA0-452B-87A3-F4FC6475EE09}"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127376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07491C-6EA0-452B-87A3-F4FC6475EE09}" type="datetimeFigureOut">
              <a:rPr lang="en-IN" smtClean="0"/>
              <a:t>06-12-2022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31670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07491C-6EA0-452B-87A3-F4FC6475EE09}" type="datetimeFigureOut">
              <a:rPr lang="en-IN" smtClean="0"/>
              <a:t>06-12-2022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984662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07491C-6EA0-452B-87A3-F4FC6475EE09}" type="datetimeFigureOut">
              <a:rPr lang="en-IN" smtClean="0"/>
              <a:t>06-12-2022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163703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07491C-6EA0-452B-87A3-F4FC6475EE09}" type="datetimeFigureOut">
              <a:rPr lang="en-IN" smtClean="0"/>
              <a:t>06-12-2022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1666843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07491C-6EA0-452B-87A3-F4FC6475EE09}" type="datetimeFigureOut">
              <a:rPr lang="en-IN" smtClean="0"/>
              <a:t>06-12-2022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382735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07491C-6EA0-452B-87A3-F4FC6475EE09}" type="datetimeFigureOut">
              <a:rPr lang="en-IN" smtClean="0"/>
              <a:t>06-12-2022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1526219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07491C-6EA0-452B-87A3-F4FC6475EE09}" type="datetimeFigureOut">
              <a:rPr lang="en-IN" smtClean="0"/>
              <a:t>06-12-2022</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F66FEA-2B63-49EB-A5CB-48F6896AD0BD}" type="slidenum">
              <a:rPr lang="en-IN" smtClean="0"/>
              <a:t>‹#›</a:t>
            </a:fld>
            <a:endParaRPr lang="en-IN"/>
          </a:p>
        </p:txBody>
      </p:sp>
    </p:spTree>
    <p:extLst>
      <p:ext uri="{BB962C8B-B14F-4D97-AF65-F5344CB8AC3E}">
        <p14:creationId xmlns:p14="http://schemas.microsoft.com/office/powerpoint/2010/main" val="3689093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07491C-6EA0-452B-87A3-F4FC6475EE09}" type="datetimeFigureOut">
              <a:rPr lang="en-IN" smtClean="0"/>
              <a:t>06-12-2022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6F66FEA-2B63-49EB-A5CB-48F6896AD0BD}" type="slidenum">
              <a:rPr lang="en-IN" smtClean="0"/>
              <a:t>‹#›</a:t>
            </a:fld>
            <a:endParaRPr lang="en-IN"/>
          </a:p>
        </p:txBody>
      </p:sp>
    </p:spTree>
    <p:extLst>
      <p:ext uri="{BB962C8B-B14F-4D97-AF65-F5344CB8AC3E}">
        <p14:creationId xmlns:p14="http://schemas.microsoft.com/office/powerpoint/2010/main" val="3497635200"/>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F9C37-C955-45D0-BA19-513028355E4E}"/>
              </a:ext>
            </a:extLst>
          </p:cNvPr>
          <p:cNvSpPr>
            <a:spLocks noGrp="1"/>
          </p:cNvSpPr>
          <p:nvPr>
            <p:ph type="title"/>
          </p:nvPr>
        </p:nvSpPr>
        <p:spPr>
          <a:xfrm>
            <a:off x="3724611" y="1587259"/>
            <a:ext cx="4742777" cy="802258"/>
          </a:xfrm>
        </p:spPr>
        <p:txBody>
          <a:bodyPr>
            <a:noAutofit/>
          </a:bodyPr>
          <a:lstStyle/>
          <a:p>
            <a:r>
              <a:rPr lang="en-IN" sz="4400" b="1" dirty="0">
                <a:solidFill>
                  <a:schemeClr val="accent2">
                    <a:lumMod val="50000"/>
                  </a:schemeClr>
                </a:solidFill>
                <a:latin typeface="+mn-lt"/>
              </a:rPr>
              <a:t>                    </a:t>
            </a:r>
            <a:r>
              <a:rPr lang="en-IN" sz="4400" b="1" u="sng" dirty="0">
                <a:solidFill>
                  <a:schemeClr val="accent2">
                    <a:lumMod val="50000"/>
                  </a:schemeClr>
                </a:solidFill>
                <a:latin typeface="+mn-lt"/>
              </a:rPr>
              <a:t>P163</a:t>
            </a:r>
            <a:r>
              <a:rPr lang="en-IN" sz="4400" b="1" dirty="0">
                <a:solidFill>
                  <a:schemeClr val="accent2">
                    <a:lumMod val="50000"/>
                  </a:schemeClr>
                </a:solidFill>
                <a:latin typeface="+mn-lt"/>
              </a:rPr>
              <a:t> : </a:t>
            </a:r>
            <a:r>
              <a:rPr lang="en-IN" sz="4400" b="1" u="sng" dirty="0">
                <a:solidFill>
                  <a:schemeClr val="accent2">
                    <a:lumMod val="50000"/>
                  </a:schemeClr>
                </a:solidFill>
                <a:latin typeface="+mn-lt"/>
              </a:rPr>
              <a:t>GROUP - 2</a:t>
            </a:r>
            <a:r>
              <a:rPr lang="en-IN" sz="3200" b="1" u="sng" dirty="0">
                <a:solidFill>
                  <a:schemeClr val="accent2">
                    <a:lumMod val="50000"/>
                  </a:schemeClr>
                </a:solidFill>
                <a:latin typeface="+mn-lt"/>
              </a:rPr>
              <a:t> </a:t>
            </a:r>
          </a:p>
        </p:txBody>
      </p:sp>
      <p:sp>
        <p:nvSpPr>
          <p:cNvPr id="6" name="TextBox 5">
            <a:extLst>
              <a:ext uri="{FF2B5EF4-FFF2-40B4-BE49-F238E27FC236}">
                <a16:creationId xmlns:a16="http://schemas.microsoft.com/office/drawing/2014/main" id="{31A8DA25-3668-46BE-8AD1-78E275091103}"/>
              </a:ext>
            </a:extLst>
          </p:cNvPr>
          <p:cNvSpPr txBox="1"/>
          <p:nvPr/>
        </p:nvSpPr>
        <p:spPr>
          <a:xfrm>
            <a:off x="2797743" y="2829149"/>
            <a:ext cx="6596512" cy="1200329"/>
          </a:xfrm>
          <a:prstGeom prst="rect">
            <a:avLst/>
          </a:prstGeom>
          <a:noFill/>
        </p:spPr>
        <p:txBody>
          <a:bodyPr wrap="square">
            <a:spAutoFit/>
          </a:bodyPr>
          <a:lstStyle/>
          <a:p>
            <a:r>
              <a:rPr lang="en-IN" sz="3600" i="1" dirty="0">
                <a:solidFill>
                  <a:schemeClr val="accent2">
                    <a:lumMod val="50000"/>
                  </a:schemeClr>
                </a:solidFill>
                <a:latin typeface="+mn-lt"/>
              </a:rPr>
              <a:t>1. Mohammed Faisal Khan</a:t>
            </a:r>
            <a:br>
              <a:rPr lang="en-IN" sz="3600" i="1" dirty="0">
                <a:solidFill>
                  <a:schemeClr val="accent2">
                    <a:lumMod val="50000"/>
                  </a:schemeClr>
                </a:solidFill>
                <a:latin typeface="+mn-lt"/>
              </a:rPr>
            </a:br>
            <a:r>
              <a:rPr lang="en-IN" sz="3600" i="1" dirty="0">
                <a:solidFill>
                  <a:schemeClr val="accent2">
                    <a:lumMod val="50000"/>
                  </a:schemeClr>
                </a:solidFill>
                <a:latin typeface="+mn-lt"/>
              </a:rPr>
              <a:t>2. </a:t>
            </a:r>
            <a:r>
              <a:rPr lang="en-IN" sz="3600" i="1" dirty="0" err="1">
                <a:solidFill>
                  <a:schemeClr val="accent2">
                    <a:lumMod val="50000"/>
                  </a:schemeClr>
                </a:solidFill>
                <a:latin typeface="+mn-lt"/>
              </a:rPr>
              <a:t>Sampada</a:t>
            </a:r>
            <a:r>
              <a:rPr lang="en-IN" sz="3600" i="1" dirty="0">
                <a:solidFill>
                  <a:schemeClr val="accent2">
                    <a:lumMod val="50000"/>
                  </a:schemeClr>
                </a:solidFill>
                <a:latin typeface="+mn-lt"/>
              </a:rPr>
              <a:t> Shankar </a:t>
            </a:r>
            <a:r>
              <a:rPr lang="en-IN" sz="3600" i="1">
                <a:solidFill>
                  <a:schemeClr val="accent2">
                    <a:lumMod val="50000"/>
                  </a:schemeClr>
                </a:solidFill>
                <a:latin typeface="+mn-lt"/>
              </a:rPr>
              <a:t>Dudhane</a:t>
            </a:r>
            <a:endParaRPr lang="en-IN" sz="3600" i="1" dirty="0">
              <a:solidFill>
                <a:schemeClr val="accent2">
                  <a:lumMod val="50000"/>
                </a:schemeClr>
              </a:solidFill>
              <a:latin typeface="+mn-lt"/>
            </a:endParaRPr>
          </a:p>
        </p:txBody>
      </p:sp>
    </p:spTree>
    <p:extLst>
      <p:ext uri="{BB962C8B-B14F-4D97-AF65-F5344CB8AC3E}">
        <p14:creationId xmlns:p14="http://schemas.microsoft.com/office/powerpoint/2010/main" val="284740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CE60E1-A42F-4E81-B94D-CE9339DFB640}"/>
              </a:ext>
            </a:extLst>
          </p:cNvPr>
          <p:cNvPicPr>
            <a:picLocks noChangeAspect="1"/>
          </p:cNvPicPr>
          <p:nvPr/>
        </p:nvPicPr>
        <p:blipFill rotWithShape="1">
          <a:blip r:embed="rId2">
            <a:extLst>
              <a:ext uri="{28A0092B-C50C-407E-A947-70E740481C1C}">
                <a14:useLocalDpi xmlns:a14="http://schemas.microsoft.com/office/drawing/2010/main" val="0"/>
              </a:ext>
            </a:extLst>
          </a:blip>
          <a:srcRect l="13336" t="24738" r="6987"/>
          <a:stretch/>
        </p:blipFill>
        <p:spPr>
          <a:xfrm>
            <a:off x="3709358" y="284671"/>
            <a:ext cx="5530968" cy="2205579"/>
          </a:xfrm>
          <a:prstGeom prst="rect">
            <a:avLst/>
          </a:prstGeom>
        </p:spPr>
      </p:pic>
      <p:pic>
        <p:nvPicPr>
          <p:cNvPr id="9" name="Picture 8">
            <a:extLst>
              <a:ext uri="{FF2B5EF4-FFF2-40B4-BE49-F238E27FC236}">
                <a16:creationId xmlns:a16="http://schemas.microsoft.com/office/drawing/2014/main" id="{C7DC55CD-6CE7-472E-A451-F8E0F2B6B1BA}"/>
              </a:ext>
            </a:extLst>
          </p:cNvPr>
          <p:cNvPicPr>
            <a:picLocks noChangeAspect="1"/>
          </p:cNvPicPr>
          <p:nvPr/>
        </p:nvPicPr>
        <p:blipFill rotWithShape="1">
          <a:blip r:embed="rId3">
            <a:extLst>
              <a:ext uri="{28A0092B-C50C-407E-A947-70E740481C1C}">
                <a14:useLocalDpi xmlns:a14="http://schemas.microsoft.com/office/drawing/2010/main" val="0"/>
              </a:ext>
            </a:extLst>
          </a:blip>
          <a:srcRect l="6099" t="14343" r="3700"/>
          <a:stretch/>
        </p:blipFill>
        <p:spPr>
          <a:xfrm>
            <a:off x="3680936" y="2562045"/>
            <a:ext cx="5587812" cy="4011284"/>
          </a:xfrm>
          <a:prstGeom prst="rect">
            <a:avLst/>
          </a:prstGeom>
        </p:spPr>
      </p:pic>
      <p:sp>
        <p:nvSpPr>
          <p:cNvPr id="10" name="Title 9">
            <a:extLst>
              <a:ext uri="{FF2B5EF4-FFF2-40B4-BE49-F238E27FC236}">
                <a16:creationId xmlns:a16="http://schemas.microsoft.com/office/drawing/2014/main" id="{9179212F-8C8F-43D9-A4CA-AD00C685BE62}"/>
              </a:ext>
            </a:extLst>
          </p:cNvPr>
          <p:cNvSpPr>
            <a:spLocks noGrp="1"/>
          </p:cNvSpPr>
          <p:nvPr>
            <p:ph type="title"/>
          </p:nvPr>
        </p:nvSpPr>
        <p:spPr>
          <a:xfrm>
            <a:off x="0" y="120770"/>
            <a:ext cx="3709358" cy="569343"/>
          </a:xfrm>
        </p:spPr>
        <p:txBody>
          <a:bodyPr>
            <a:normAutofit/>
          </a:bodyPr>
          <a:lstStyle/>
          <a:p>
            <a:r>
              <a:rPr lang="en-IN" sz="2400" b="1" i="1" dirty="0">
                <a:solidFill>
                  <a:schemeClr val="accent2">
                    <a:lumMod val="50000"/>
                  </a:schemeClr>
                </a:solidFill>
                <a:latin typeface="+mn-lt"/>
              </a:rPr>
              <a:t>2.2 </a:t>
            </a:r>
            <a:r>
              <a:rPr lang="en-IN" sz="2400" b="1" i="1" dirty="0">
                <a:solidFill>
                  <a:schemeClr val="accent2">
                    <a:lumMod val="50000"/>
                  </a:schemeClr>
                </a:solidFill>
                <a:effectLst/>
                <a:latin typeface="+mn-lt"/>
              </a:rPr>
              <a:t>Correlation Matrix :</a:t>
            </a:r>
            <a:endParaRPr lang="en-IN" sz="2400" b="1" i="1" dirty="0">
              <a:solidFill>
                <a:schemeClr val="accent2">
                  <a:lumMod val="50000"/>
                </a:schemeClr>
              </a:solidFill>
              <a:latin typeface="+mn-lt"/>
            </a:endParaRPr>
          </a:p>
        </p:txBody>
      </p:sp>
    </p:spTree>
    <p:extLst>
      <p:ext uri="{BB962C8B-B14F-4D97-AF65-F5344CB8AC3E}">
        <p14:creationId xmlns:p14="http://schemas.microsoft.com/office/powerpoint/2010/main" val="1874588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FC9AA46E-13AD-42B1-9C66-9AED4BEB817C}"/>
              </a:ext>
            </a:extLst>
          </p:cNvPr>
          <p:cNvSpPr>
            <a:spLocks noGrp="1"/>
          </p:cNvSpPr>
          <p:nvPr>
            <p:ph type="title"/>
          </p:nvPr>
        </p:nvSpPr>
        <p:spPr>
          <a:xfrm>
            <a:off x="3261144" y="3004149"/>
            <a:ext cx="5669712" cy="849701"/>
          </a:xfrm>
        </p:spPr>
        <p:txBody>
          <a:bodyPr>
            <a:noAutofit/>
          </a:bodyPr>
          <a:lstStyle/>
          <a:p>
            <a:r>
              <a:rPr lang="en-IN" sz="4400" b="1" dirty="0">
                <a:solidFill>
                  <a:schemeClr val="accent2">
                    <a:lumMod val="50000"/>
                  </a:schemeClr>
                </a:solidFill>
                <a:latin typeface="+mn-lt"/>
              </a:rPr>
              <a:t>3. Data Visualization</a:t>
            </a:r>
          </a:p>
        </p:txBody>
      </p:sp>
    </p:spTree>
    <p:extLst>
      <p:ext uri="{BB962C8B-B14F-4D97-AF65-F5344CB8AC3E}">
        <p14:creationId xmlns:p14="http://schemas.microsoft.com/office/powerpoint/2010/main" val="388734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802D1E7-6B18-4B32-8742-CDF4831C5C5E}"/>
              </a:ext>
            </a:extLst>
          </p:cNvPr>
          <p:cNvSpPr>
            <a:spLocks noGrp="1"/>
          </p:cNvSpPr>
          <p:nvPr>
            <p:ph type="body" idx="1"/>
          </p:nvPr>
        </p:nvSpPr>
        <p:spPr>
          <a:xfrm>
            <a:off x="241537" y="213708"/>
            <a:ext cx="3303919" cy="467779"/>
          </a:xfrm>
        </p:spPr>
        <p:txBody>
          <a:bodyPr>
            <a:noAutofit/>
          </a:bodyPr>
          <a:lstStyle/>
          <a:p>
            <a:r>
              <a:rPr lang="en-IN" sz="2400" b="1" i="1" dirty="0">
                <a:solidFill>
                  <a:schemeClr val="accent2">
                    <a:lumMod val="50000"/>
                  </a:schemeClr>
                </a:solidFill>
              </a:rPr>
              <a:t>3.1 Using Pair Plot :</a:t>
            </a:r>
          </a:p>
        </p:txBody>
      </p:sp>
      <p:pic>
        <p:nvPicPr>
          <p:cNvPr id="8" name="Picture 7">
            <a:extLst>
              <a:ext uri="{FF2B5EF4-FFF2-40B4-BE49-F238E27FC236}">
                <a16:creationId xmlns:a16="http://schemas.microsoft.com/office/drawing/2014/main" id="{B119A398-7E37-4D6C-B241-3BA0901BB628}"/>
              </a:ext>
            </a:extLst>
          </p:cNvPr>
          <p:cNvPicPr>
            <a:picLocks noChangeAspect="1"/>
          </p:cNvPicPr>
          <p:nvPr/>
        </p:nvPicPr>
        <p:blipFill rotWithShape="1">
          <a:blip r:embed="rId2">
            <a:extLst>
              <a:ext uri="{28A0092B-C50C-407E-A947-70E740481C1C}">
                <a14:useLocalDpi xmlns:a14="http://schemas.microsoft.com/office/drawing/2010/main" val="0"/>
              </a:ext>
            </a:extLst>
          </a:blip>
          <a:srcRect t="4662" r="7001"/>
          <a:stretch/>
        </p:blipFill>
        <p:spPr>
          <a:xfrm>
            <a:off x="3325520" y="308599"/>
            <a:ext cx="7103816" cy="6430584"/>
          </a:xfrm>
          <a:prstGeom prst="rect">
            <a:avLst/>
          </a:prstGeom>
        </p:spPr>
      </p:pic>
    </p:spTree>
    <p:extLst>
      <p:ext uri="{BB962C8B-B14F-4D97-AF65-F5344CB8AC3E}">
        <p14:creationId xmlns:p14="http://schemas.microsoft.com/office/powerpoint/2010/main" val="2405136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509B-7EC0-416A-B45E-6A78DBC9AC29}"/>
              </a:ext>
            </a:extLst>
          </p:cNvPr>
          <p:cNvSpPr>
            <a:spLocks noGrp="1"/>
          </p:cNvSpPr>
          <p:nvPr>
            <p:ph type="title"/>
          </p:nvPr>
        </p:nvSpPr>
        <p:spPr>
          <a:xfrm>
            <a:off x="0" y="245851"/>
            <a:ext cx="7246189" cy="405441"/>
          </a:xfrm>
        </p:spPr>
        <p:txBody>
          <a:bodyPr>
            <a:noAutofit/>
          </a:bodyPr>
          <a:lstStyle/>
          <a:p>
            <a:r>
              <a:rPr lang="en-US" sz="2400" b="1" i="1" dirty="0">
                <a:solidFill>
                  <a:schemeClr val="accent2">
                    <a:lumMod val="50000"/>
                  </a:schemeClr>
                </a:solidFill>
                <a:effectLst/>
                <a:latin typeface="+mn-lt"/>
              </a:rPr>
              <a:t>3.2 Visualizing the Attributes of our Datasets :</a:t>
            </a:r>
            <a:endParaRPr lang="en-IN" sz="2400" i="1" dirty="0">
              <a:solidFill>
                <a:schemeClr val="accent2">
                  <a:lumMod val="50000"/>
                </a:schemeClr>
              </a:solidFill>
              <a:latin typeface="+mn-lt"/>
            </a:endParaRPr>
          </a:p>
        </p:txBody>
      </p:sp>
      <p:sp>
        <p:nvSpPr>
          <p:cNvPr id="5" name="Text Placeholder 4">
            <a:extLst>
              <a:ext uri="{FF2B5EF4-FFF2-40B4-BE49-F238E27FC236}">
                <a16:creationId xmlns:a16="http://schemas.microsoft.com/office/drawing/2014/main" id="{112A560C-ECDC-495E-9D49-E06BF943C61D}"/>
              </a:ext>
            </a:extLst>
          </p:cNvPr>
          <p:cNvSpPr>
            <a:spLocks noGrp="1"/>
          </p:cNvSpPr>
          <p:nvPr>
            <p:ph type="body" idx="1"/>
          </p:nvPr>
        </p:nvSpPr>
        <p:spPr>
          <a:xfrm>
            <a:off x="379683" y="1275002"/>
            <a:ext cx="5437110" cy="2153998"/>
          </a:xfrm>
        </p:spPr>
        <p:txBody>
          <a:bodyPr>
            <a:noAutofit/>
          </a:bodyPr>
          <a:lstStyle/>
          <a:p>
            <a:pPr algn="ctr">
              <a:lnSpc>
                <a:spcPct val="150000"/>
              </a:lnSpc>
            </a:pPr>
            <a:r>
              <a:rPr lang="en-US" sz="1800" i="1" dirty="0">
                <a:solidFill>
                  <a:schemeClr val="accent2">
                    <a:lumMod val="50000"/>
                  </a:schemeClr>
                </a:solidFill>
                <a:effectLst/>
                <a:latin typeface="Helvetica Neue"/>
              </a:rPr>
              <a:t>From the plot we can see the visualizing attributes of our dataset. And also we can know that In which month the stock price has been raised and dropped As we can see from above plots there is not much differences b/w them.</a:t>
            </a:r>
          </a:p>
          <a:p>
            <a:pPr algn="ctr">
              <a:lnSpc>
                <a:spcPct val="170000"/>
              </a:lnSpc>
            </a:pPr>
            <a:endParaRPr lang="en-IN" sz="1800" dirty="0">
              <a:solidFill>
                <a:schemeClr val="accent2">
                  <a:lumMod val="50000"/>
                </a:schemeClr>
              </a:solidFill>
            </a:endParaRPr>
          </a:p>
        </p:txBody>
      </p:sp>
      <p:pic>
        <p:nvPicPr>
          <p:cNvPr id="4" name="Picture 3">
            <a:extLst>
              <a:ext uri="{FF2B5EF4-FFF2-40B4-BE49-F238E27FC236}">
                <a16:creationId xmlns:a16="http://schemas.microsoft.com/office/drawing/2014/main" id="{5AD78FCA-A2C0-4FFD-BEBB-927C75291E74}"/>
              </a:ext>
            </a:extLst>
          </p:cNvPr>
          <p:cNvPicPr>
            <a:picLocks noChangeAspect="1"/>
          </p:cNvPicPr>
          <p:nvPr/>
        </p:nvPicPr>
        <p:blipFill rotWithShape="1">
          <a:blip r:embed="rId2">
            <a:extLst>
              <a:ext uri="{28A0092B-C50C-407E-A947-70E740481C1C}">
                <a14:useLocalDpi xmlns:a14="http://schemas.microsoft.com/office/drawing/2010/main" val="0"/>
              </a:ext>
            </a:extLst>
          </a:blip>
          <a:srcRect t="6219" r="14732" b="1858"/>
          <a:stretch/>
        </p:blipFill>
        <p:spPr>
          <a:xfrm>
            <a:off x="6375209" y="862642"/>
            <a:ext cx="5658641" cy="5546786"/>
          </a:xfrm>
          <a:prstGeom prst="rect">
            <a:avLst/>
          </a:prstGeom>
        </p:spPr>
      </p:pic>
    </p:spTree>
    <p:extLst>
      <p:ext uri="{BB962C8B-B14F-4D97-AF65-F5344CB8AC3E}">
        <p14:creationId xmlns:p14="http://schemas.microsoft.com/office/powerpoint/2010/main" val="3205411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6E783-F09A-460A-803D-8B4B44F2649C}"/>
              </a:ext>
            </a:extLst>
          </p:cNvPr>
          <p:cNvPicPr>
            <a:picLocks noChangeAspect="1"/>
          </p:cNvPicPr>
          <p:nvPr/>
        </p:nvPicPr>
        <p:blipFill rotWithShape="1">
          <a:blip r:embed="rId2">
            <a:extLst>
              <a:ext uri="{28A0092B-C50C-407E-A947-70E740481C1C}">
                <a14:useLocalDpi xmlns:a14="http://schemas.microsoft.com/office/drawing/2010/main" val="0"/>
              </a:ext>
            </a:extLst>
          </a:blip>
          <a:srcRect t="20200"/>
          <a:stretch/>
        </p:blipFill>
        <p:spPr>
          <a:xfrm>
            <a:off x="4768550" y="1380227"/>
            <a:ext cx="7393831" cy="4860027"/>
          </a:xfrm>
          <a:prstGeom prst="rect">
            <a:avLst/>
          </a:prstGeom>
        </p:spPr>
      </p:pic>
      <p:sp>
        <p:nvSpPr>
          <p:cNvPr id="4" name="Title 3">
            <a:extLst>
              <a:ext uri="{FF2B5EF4-FFF2-40B4-BE49-F238E27FC236}">
                <a16:creationId xmlns:a16="http://schemas.microsoft.com/office/drawing/2014/main" id="{95126A3C-E03D-41D8-AE9E-0E89F15E342E}"/>
              </a:ext>
            </a:extLst>
          </p:cNvPr>
          <p:cNvSpPr>
            <a:spLocks noGrp="1"/>
          </p:cNvSpPr>
          <p:nvPr>
            <p:ph type="title"/>
          </p:nvPr>
        </p:nvSpPr>
        <p:spPr>
          <a:xfrm>
            <a:off x="336430" y="1380227"/>
            <a:ext cx="4432120" cy="1702758"/>
          </a:xfrm>
        </p:spPr>
        <p:txBody>
          <a:bodyPr>
            <a:normAutofit/>
          </a:bodyPr>
          <a:lstStyle/>
          <a:p>
            <a:pPr algn="ctr">
              <a:lnSpc>
                <a:spcPct val="150000"/>
              </a:lnSpc>
            </a:pPr>
            <a:r>
              <a:rPr lang="en-IN" sz="1800" i="1" dirty="0">
                <a:solidFill>
                  <a:schemeClr val="accent2">
                    <a:lumMod val="50000"/>
                  </a:schemeClr>
                </a:solidFill>
                <a:latin typeface="Helvetica Neue"/>
              </a:rPr>
              <a:t>As we can see this plot is about 4 columns Open, High, Low, Close so there is no such difference b/w them they are almost same.</a:t>
            </a:r>
          </a:p>
        </p:txBody>
      </p:sp>
      <p:sp>
        <p:nvSpPr>
          <p:cNvPr id="5" name="Text Placeholder 4">
            <a:extLst>
              <a:ext uri="{FF2B5EF4-FFF2-40B4-BE49-F238E27FC236}">
                <a16:creationId xmlns:a16="http://schemas.microsoft.com/office/drawing/2014/main" id="{759CE2C7-9127-4B0C-8A5F-D602D98C2181}"/>
              </a:ext>
            </a:extLst>
          </p:cNvPr>
          <p:cNvSpPr>
            <a:spLocks noGrp="1"/>
          </p:cNvSpPr>
          <p:nvPr>
            <p:ph type="body" idx="1"/>
          </p:nvPr>
        </p:nvSpPr>
        <p:spPr>
          <a:xfrm>
            <a:off x="-1" y="177799"/>
            <a:ext cx="5952227" cy="439947"/>
          </a:xfrm>
        </p:spPr>
        <p:txBody>
          <a:bodyPr>
            <a:noAutofit/>
          </a:bodyPr>
          <a:lstStyle/>
          <a:p>
            <a:r>
              <a:rPr lang="en-US" sz="2400" b="1" i="1" dirty="0">
                <a:solidFill>
                  <a:schemeClr val="accent2">
                    <a:lumMod val="50000"/>
                  </a:schemeClr>
                </a:solidFill>
                <a:effectLst/>
                <a:latin typeface="+mn-lt"/>
              </a:rPr>
              <a:t>3.3 Visualization of Combine Dataset :</a:t>
            </a:r>
            <a:endParaRPr lang="en-IN" sz="2400" i="1" dirty="0">
              <a:solidFill>
                <a:schemeClr val="accent2">
                  <a:lumMod val="50000"/>
                </a:schemeClr>
              </a:solidFill>
            </a:endParaRPr>
          </a:p>
        </p:txBody>
      </p:sp>
    </p:spTree>
    <p:extLst>
      <p:ext uri="{BB962C8B-B14F-4D97-AF65-F5344CB8AC3E}">
        <p14:creationId xmlns:p14="http://schemas.microsoft.com/office/powerpoint/2010/main" val="1091779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4287-7A9A-484A-B0A1-715224AE05DB}"/>
              </a:ext>
            </a:extLst>
          </p:cNvPr>
          <p:cNvSpPr>
            <a:spLocks noGrp="1"/>
          </p:cNvSpPr>
          <p:nvPr>
            <p:ph type="title"/>
          </p:nvPr>
        </p:nvSpPr>
        <p:spPr>
          <a:xfrm>
            <a:off x="-1" y="179840"/>
            <a:ext cx="6219645" cy="536151"/>
          </a:xfrm>
        </p:spPr>
        <p:txBody>
          <a:bodyPr>
            <a:noAutofit/>
          </a:bodyPr>
          <a:lstStyle/>
          <a:p>
            <a:r>
              <a:rPr lang="en-IN" sz="2400" b="1" i="1" dirty="0">
                <a:solidFill>
                  <a:schemeClr val="accent2">
                    <a:lumMod val="50000"/>
                  </a:schemeClr>
                </a:solidFill>
                <a:effectLst/>
                <a:latin typeface="+mn-lt"/>
              </a:rPr>
              <a:t>3.4 Daily Return Analysis for Open Price :</a:t>
            </a:r>
            <a:endParaRPr lang="en-IN" sz="2400" i="1" dirty="0">
              <a:solidFill>
                <a:schemeClr val="accent2">
                  <a:lumMod val="50000"/>
                </a:schemeClr>
              </a:solidFill>
            </a:endParaRPr>
          </a:p>
        </p:txBody>
      </p:sp>
      <p:sp>
        <p:nvSpPr>
          <p:cNvPr id="3" name="Text Placeholder 2">
            <a:extLst>
              <a:ext uri="{FF2B5EF4-FFF2-40B4-BE49-F238E27FC236}">
                <a16:creationId xmlns:a16="http://schemas.microsoft.com/office/drawing/2014/main" id="{047A7265-A86D-4829-AD65-CF209422998E}"/>
              </a:ext>
            </a:extLst>
          </p:cNvPr>
          <p:cNvSpPr>
            <a:spLocks noGrp="1"/>
          </p:cNvSpPr>
          <p:nvPr>
            <p:ph type="body" idx="1"/>
          </p:nvPr>
        </p:nvSpPr>
        <p:spPr>
          <a:xfrm>
            <a:off x="95305" y="1406105"/>
            <a:ext cx="3639934" cy="2728832"/>
          </a:xfrm>
        </p:spPr>
        <p:txBody>
          <a:bodyPr>
            <a:normAutofit fontScale="55000" lnSpcReduction="20000"/>
          </a:bodyPr>
          <a:lstStyle/>
          <a:p>
            <a:pPr algn="ctr">
              <a:lnSpc>
                <a:spcPct val="170000"/>
              </a:lnSpc>
            </a:pPr>
            <a:r>
              <a:rPr lang="en-US" sz="2900" i="1" dirty="0">
                <a:solidFill>
                  <a:schemeClr val="accent2">
                    <a:lumMod val="50000"/>
                  </a:schemeClr>
                </a:solidFill>
                <a:effectLst/>
                <a:latin typeface="Helvetica Neue"/>
              </a:rPr>
              <a:t>From the graph we can see the daily return analysis for Open Price in which the highest return we got approximate of 8% and the most lowest price for daily return approximate of -14% and it does not have more variations.</a:t>
            </a:r>
          </a:p>
          <a:p>
            <a:endParaRPr lang="en-IN" dirty="0">
              <a:solidFill>
                <a:schemeClr val="accent2">
                  <a:lumMod val="50000"/>
                </a:schemeClr>
              </a:solidFill>
            </a:endParaRPr>
          </a:p>
        </p:txBody>
      </p:sp>
      <p:pic>
        <p:nvPicPr>
          <p:cNvPr id="5" name="Picture 4">
            <a:extLst>
              <a:ext uri="{FF2B5EF4-FFF2-40B4-BE49-F238E27FC236}">
                <a16:creationId xmlns:a16="http://schemas.microsoft.com/office/drawing/2014/main" id="{F7DC10EA-2EE2-44A7-B2F5-0A7E50936A8E}"/>
              </a:ext>
            </a:extLst>
          </p:cNvPr>
          <p:cNvPicPr>
            <a:picLocks noChangeAspect="1"/>
          </p:cNvPicPr>
          <p:nvPr/>
        </p:nvPicPr>
        <p:blipFill rotWithShape="1">
          <a:blip r:embed="rId2">
            <a:extLst>
              <a:ext uri="{28A0092B-C50C-407E-A947-70E740481C1C}">
                <a14:useLocalDpi xmlns:a14="http://schemas.microsoft.com/office/drawing/2010/main" val="0"/>
              </a:ext>
            </a:extLst>
          </a:blip>
          <a:srcRect t="19280"/>
          <a:stretch/>
        </p:blipFill>
        <p:spPr>
          <a:xfrm>
            <a:off x="3666227" y="1466491"/>
            <a:ext cx="8128958" cy="4129426"/>
          </a:xfrm>
          <a:prstGeom prst="rect">
            <a:avLst/>
          </a:prstGeom>
        </p:spPr>
      </p:pic>
    </p:spTree>
    <p:extLst>
      <p:ext uri="{BB962C8B-B14F-4D97-AF65-F5344CB8AC3E}">
        <p14:creationId xmlns:p14="http://schemas.microsoft.com/office/powerpoint/2010/main" val="2796149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73E2-39D2-4D7E-A8E3-A60D6B7740C3}"/>
              </a:ext>
            </a:extLst>
          </p:cNvPr>
          <p:cNvSpPr>
            <a:spLocks noGrp="1"/>
          </p:cNvSpPr>
          <p:nvPr>
            <p:ph type="ctrTitle"/>
          </p:nvPr>
        </p:nvSpPr>
        <p:spPr>
          <a:xfrm>
            <a:off x="-1" y="77637"/>
            <a:ext cx="5805577" cy="612476"/>
          </a:xfrm>
        </p:spPr>
        <p:txBody>
          <a:bodyPr>
            <a:noAutofit/>
          </a:bodyPr>
          <a:lstStyle/>
          <a:p>
            <a:pPr algn="l"/>
            <a:r>
              <a:rPr lang="en-IN" sz="2400" b="1" i="1" dirty="0">
                <a:solidFill>
                  <a:schemeClr val="accent2">
                    <a:lumMod val="50000"/>
                  </a:schemeClr>
                </a:solidFill>
                <a:effectLst/>
                <a:latin typeface="+mn-lt"/>
              </a:rPr>
              <a:t>Daily Return Analysis for Close Price :</a:t>
            </a:r>
            <a:endParaRPr lang="en-IN" sz="2400" i="1" dirty="0">
              <a:solidFill>
                <a:schemeClr val="accent2">
                  <a:lumMod val="50000"/>
                </a:schemeClr>
              </a:solidFill>
              <a:latin typeface="+mn-lt"/>
            </a:endParaRPr>
          </a:p>
        </p:txBody>
      </p:sp>
      <p:sp>
        <p:nvSpPr>
          <p:cNvPr id="3" name="Subtitle 2">
            <a:extLst>
              <a:ext uri="{FF2B5EF4-FFF2-40B4-BE49-F238E27FC236}">
                <a16:creationId xmlns:a16="http://schemas.microsoft.com/office/drawing/2014/main" id="{1A692D81-3D70-4A21-ABFD-D76FE9757E10}"/>
              </a:ext>
            </a:extLst>
          </p:cNvPr>
          <p:cNvSpPr>
            <a:spLocks noGrp="1"/>
          </p:cNvSpPr>
          <p:nvPr>
            <p:ph type="subTitle" idx="1"/>
          </p:nvPr>
        </p:nvSpPr>
        <p:spPr>
          <a:xfrm>
            <a:off x="169653" y="1431985"/>
            <a:ext cx="3850256" cy="3217144"/>
          </a:xfrm>
        </p:spPr>
        <p:txBody>
          <a:bodyPr>
            <a:normAutofit/>
          </a:bodyPr>
          <a:lstStyle/>
          <a:p>
            <a:pPr>
              <a:lnSpc>
                <a:spcPct val="150000"/>
              </a:lnSpc>
            </a:pPr>
            <a:r>
              <a:rPr lang="en-US" sz="1800" i="1" dirty="0">
                <a:solidFill>
                  <a:schemeClr val="accent2">
                    <a:lumMod val="50000"/>
                  </a:schemeClr>
                </a:solidFill>
                <a:effectLst/>
                <a:latin typeface="Helvetica Neue"/>
              </a:rPr>
              <a:t>From the graph we can see the daily return analysis for Close Price in which the highest return we got above 4% multiple times and the most lowest price of -8% compare to open price closing price is better and it has more variations.</a:t>
            </a:r>
          </a:p>
          <a:p>
            <a:endParaRPr lang="en-IN" dirty="0">
              <a:solidFill>
                <a:schemeClr val="accent2">
                  <a:lumMod val="50000"/>
                </a:schemeClr>
              </a:solidFill>
            </a:endParaRPr>
          </a:p>
        </p:txBody>
      </p:sp>
      <p:pic>
        <p:nvPicPr>
          <p:cNvPr id="5" name="Picture 4">
            <a:extLst>
              <a:ext uri="{FF2B5EF4-FFF2-40B4-BE49-F238E27FC236}">
                <a16:creationId xmlns:a16="http://schemas.microsoft.com/office/drawing/2014/main" id="{72D34466-2473-4BAC-9823-EE927FA37202}"/>
              </a:ext>
            </a:extLst>
          </p:cNvPr>
          <p:cNvPicPr>
            <a:picLocks noChangeAspect="1"/>
          </p:cNvPicPr>
          <p:nvPr/>
        </p:nvPicPr>
        <p:blipFill rotWithShape="1">
          <a:blip r:embed="rId2">
            <a:extLst>
              <a:ext uri="{28A0092B-C50C-407E-A947-70E740481C1C}">
                <a14:useLocalDpi xmlns:a14="http://schemas.microsoft.com/office/drawing/2010/main" val="0"/>
              </a:ext>
            </a:extLst>
          </a:blip>
          <a:srcRect t="18321"/>
          <a:stretch/>
        </p:blipFill>
        <p:spPr>
          <a:xfrm>
            <a:off x="4133715" y="1431985"/>
            <a:ext cx="7949017" cy="4305090"/>
          </a:xfrm>
          <a:prstGeom prst="rect">
            <a:avLst/>
          </a:prstGeom>
        </p:spPr>
      </p:pic>
    </p:spTree>
    <p:extLst>
      <p:ext uri="{BB962C8B-B14F-4D97-AF65-F5344CB8AC3E}">
        <p14:creationId xmlns:p14="http://schemas.microsoft.com/office/powerpoint/2010/main" val="79567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18D0-8117-4C55-A11E-4A05A7AC40B2}"/>
              </a:ext>
            </a:extLst>
          </p:cNvPr>
          <p:cNvSpPr txBox="1">
            <a:spLocks/>
          </p:cNvSpPr>
          <p:nvPr/>
        </p:nvSpPr>
        <p:spPr>
          <a:xfrm>
            <a:off x="0" y="293297"/>
            <a:ext cx="5693434" cy="5348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i="1" dirty="0">
                <a:solidFill>
                  <a:schemeClr val="accent2">
                    <a:lumMod val="50000"/>
                  </a:schemeClr>
                </a:solidFill>
                <a:latin typeface="+mn-lt"/>
              </a:rPr>
              <a:t>Daily Return Analysis for High Price :</a:t>
            </a:r>
            <a:endParaRPr lang="en-IN" sz="2400" i="1" dirty="0">
              <a:solidFill>
                <a:schemeClr val="accent2">
                  <a:lumMod val="50000"/>
                </a:schemeClr>
              </a:solidFill>
              <a:latin typeface="+mn-lt"/>
            </a:endParaRPr>
          </a:p>
        </p:txBody>
      </p:sp>
      <p:sp>
        <p:nvSpPr>
          <p:cNvPr id="4" name="TextBox 3">
            <a:extLst>
              <a:ext uri="{FF2B5EF4-FFF2-40B4-BE49-F238E27FC236}">
                <a16:creationId xmlns:a16="http://schemas.microsoft.com/office/drawing/2014/main" id="{0DBE092A-CE34-473C-A096-F4542F4A703F}"/>
              </a:ext>
            </a:extLst>
          </p:cNvPr>
          <p:cNvSpPr txBox="1"/>
          <p:nvPr/>
        </p:nvSpPr>
        <p:spPr>
          <a:xfrm>
            <a:off x="155275" y="1509622"/>
            <a:ext cx="3778370" cy="2592866"/>
          </a:xfrm>
          <a:prstGeom prst="rect">
            <a:avLst/>
          </a:prstGeom>
          <a:noFill/>
        </p:spPr>
        <p:txBody>
          <a:bodyPr wrap="square">
            <a:spAutoFit/>
          </a:bodyPr>
          <a:lstStyle/>
          <a:p>
            <a:pPr algn="ctr">
              <a:lnSpc>
                <a:spcPct val="150000"/>
              </a:lnSpc>
            </a:pPr>
            <a:r>
              <a:rPr lang="en-US" i="1" dirty="0">
                <a:solidFill>
                  <a:schemeClr val="accent2">
                    <a:lumMod val="50000"/>
                  </a:schemeClr>
                </a:solidFill>
                <a:effectLst/>
                <a:latin typeface="Helvetica Neue"/>
              </a:rPr>
              <a:t>From the above graph we can see the daily return analysis for High Price in which the highest return we got between 4% - 6% multiple days and the most lowest price of -10%.</a:t>
            </a:r>
          </a:p>
        </p:txBody>
      </p:sp>
      <p:pic>
        <p:nvPicPr>
          <p:cNvPr id="6" name="Picture 5">
            <a:extLst>
              <a:ext uri="{FF2B5EF4-FFF2-40B4-BE49-F238E27FC236}">
                <a16:creationId xmlns:a16="http://schemas.microsoft.com/office/drawing/2014/main" id="{36C52C18-42A5-43A5-B137-AA295342FC2A}"/>
              </a:ext>
            </a:extLst>
          </p:cNvPr>
          <p:cNvPicPr>
            <a:picLocks noChangeAspect="1"/>
          </p:cNvPicPr>
          <p:nvPr/>
        </p:nvPicPr>
        <p:blipFill rotWithShape="1">
          <a:blip r:embed="rId2">
            <a:extLst>
              <a:ext uri="{28A0092B-C50C-407E-A947-70E740481C1C}">
                <a14:useLocalDpi xmlns:a14="http://schemas.microsoft.com/office/drawing/2010/main" val="0"/>
              </a:ext>
            </a:extLst>
          </a:blip>
          <a:srcRect t="19680"/>
          <a:stretch/>
        </p:blipFill>
        <p:spPr>
          <a:xfrm>
            <a:off x="4047275" y="1509622"/>
            <a:ext cx="7989450" cy="4385904"/>
          </a:xfrm>
          <a:prstGeom prst="rect">
            <a:avLst/>
          </a:prstGeom>
        </p:spPr>
      </p:pic>
    </p:spTree>
    <p:extLst>
      <p:ext uri="{BB962C8B-B14F-4D97-AF65-F5344CB8AC3E}">
        <p14:creationId xmlns:p14="http://schemas.microsoft.com/office/powerpoint/2010/main" val="202762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9D7B2-454F-4029-93D2-295FF66DF8F8}"/>
              </a:ext>
            </a:extLst>
          </p:cNvPr>
          <p:cNvSpPr txBox="1">
            <a:spLocks/>
          </p:cNvSpPr>
          <p:nvPr/>
        </p:nvSpPr>
        <p:spPr>
          <a:xfrm>
            <a:off x="0" y="276044"/>
            <a:ext cx="5641675" cy="5348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i="1" dirty="0">
                <a:solidFill>
                  <a:schemeClr val="accent2">
                    <a:lumMod val="50000"/>
                  </a:schemeClr>
                </a:solidFill>
                <a:latin typeface="+mn-lt"/>
              </a:rPr>
              <a:t>Daily Return Analysis for Low Price :</a:t>
            </a:r>
            <a:endParaRPr lang="en-IN" sz="2400" i="1" dirty="0">
              <a:solidFill>
                <a:schemeClr val="accent2">
                  <a:lumMod val="50000"/>
                </a:schemeClr>
              </a:solidFill>
              <a:latin typeface="+mn-lt"/>
            </a:endParaRPr>
          </a:p>
        </p:txBody>
      </p:sp>
      <p:sp>
        <p:nvSpPr>
          <p:cNvPr id="4" name="TextBox 3">
            <a:extLst>
              <a:ext uri="{FF2B5EF4-FFF2-40B4-BE49-F238E27FC236}">
                <a16:creationId xmlns:a16="http://schemas.microsoft.com/office/drawing/2014/main" id="{98658564-4039-4E33-8E34-6F1CD4811A05}"/>
              </a:ext>
            </a:extLst>
          </p:cNvPr>
          <p:cNvSpPr txBox="1"/>
          <p:nvPr/>
        </p:nvSpPr>
        <p:spPr>
          <a:xfrm>
            <a:off x="163904" y="1490394"/>
            <a:ext cx="3838754" cy="2949525"/>
          </a:xfrm>
          <a:prstGeom prst="rect">
            <a:avLst/>
          </a:prstGeom>
          <a:noFill/>
        </p:spPr>
        <p:txBody>
          <a:bodyPr wrap="square">
            <a:spAutoFit/>
          </a:bodyPr>
          <a:lstStyle/>
          <a:p>
            <a:pPr algn="ctr">
              <a:lnSpc>
                <a:spcPct val="150000"/>
              </a:lnSpc>
            </a:pPr>
            <a:r>
              <a:rPr lang="en-US" i="1" dirty="0">
                <a:solidFill>
                  <a:schemeClr val="accent2">
                    <a:lumMod val="50000"/>
                  </a:schemeClr>
                </a:solidFill>
                <a:effectLst/>
                <a:latin typeface="Helvetica Neue"/>
              </a:rPr>
              <a:t>From the graph we can see the daily return analysis for Low Price in which the highest return we got 8% only for single day and the most lowest price more than -8% and most of days have got between 4% to 6%.</a:t>
            </a:r>
          </a:p>
        </p:txBody>
      </p:sp>
      <p:pic>
        <p:nvPicPr>
          <p:cNvPr id="6" name="Picture 5">
            <a:extLst>
              <a:ext uri="{FF2B5EF4-FFF2-40B4-BE49-F238E27FC236}">
                <a16:creationId xmlns:a16="http://schemas.microsoft.com/office/drawing/2014/main" id="{57ACBE46-F3AA-47F8-A1D5-C52FBE5B5DB4}"/>
              </a:ext>
            </a:extLst>
          </p:cNvPr>
          <p:cNvPicPr>
            <a:picLocks noChangeAspect="1"/>
          </p:cNvPicPr>
          <p:nvPr/>
        </p:nvPicPr>
        <p:blipFill rotWithShape="1">
          <a:blip r:embed="rId2">
            <a:extLst>
              <a:ext uri="{28A0092B-C50C-407E-A947-70E740481C1C}">
                <a14:useLocalDpi xmlns:a14="http://schemas.microsoft.com/office/drawing/2010/main" val="0"/>
              </a:ext>
            </a:extLst>
          </a:blip>
          <a:srcRect t="19253"/>
          <a:stretch/>
        </p:blipFill>
        <p:spPr>
          <a:xfrm>
            <a:off x="4002657" y="1319840"/>
            <a:ext cx="8109312" cy="4494363"/>
          </a:xfrm>
          <a:prstGeom prst="rect">
            <a:avLst/>
          </a:prstGeom>
        </p:spPr>
      </p:pic>
    </p:spTree>
    <p:extLst>
      <p:ext uri="{BB962C8B-B14F-4D97-AF65-F5344CB8AC3E}">
        <p14:creationId xmlns:p14="http://schemas.microsoft.com/office/powerpoint/2010/main" val="3547599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7F9D-5F7D-4193-BF70-78B9D7575F81}"/>
              </a:ext>
            </a:extLst>
          </p:cNvPr>
          <p:cNvSpPr txBox="1">
            <a:spLocks/>
          </p:cNvSpPr>
          <p:nvPr/>
        </p:nvSpPr>
        <p:spPr>
          <a:xfrm>
            <a:off x="0" y="215661"/>
            <a:ext cx="9756475" cy="4830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i="1" dirty="0">
                <a:solidFill>
                  <a:schemeClr val="accent2">
                    <a:lumMod val="50000"/>
                  </a:schemeClr>
                </a:solidFill>
                <a:latin typeface="+mn-lt"/>
              </a:rPr>
              <a:t>Daily Return Analysis for </a:t>
            </a:r>
            <a:r>
              <a:rPr lang="en-US" sz="2400" b="1" i="1" dirty="0">
                <a:solidFill>
                  <a:schemeClr val="accent2">
                    <a:lumMod val="50000"/>
                  </a:schemeClr>
                </a:solidFill>
                <a:latin typeface="+mn-lt"/>
              </a:rPr>
              <a:t>total volume of stock being traded each day</a:t>
            </a:r>
            <a:r>
              <a:rPr lang="en-IN" sz="2400" b="1" i="1" dirty="0">
                <a:solidFill>
                  <a:schemeClr val="accent2">
                    <a:lumMod val="50000"/>
                  </a:schemeClr>
                </a:solidFill>
                <a:latin typeface="+mn-lt"/>
              </a:rPr>
              <a:t> :</a:t>
            </a:r>
            <a:endParaRPr lang="en-IN" sz="2400" i="1" dirty="0">
              <a:solidFill>
                <a:schemeClr val="accent2">
                  <a:lumMod val="50000"/>
                </a:schemeClr>
              </a:solidFill>
              <a:latin typeface="+mn-lt"/>
            </a:endParaRPr>
          </a:p>
        </p:txBody>
      </p:sp>
      <p:sp>
        <p:nvSpPr>
          <p:cNvPr id="4" name="TextBox 3">
            <a:extLst>
              <a:ext uri="{FF2B5EF4-FFF2-40B4-BE49-F238E27FC236}">
                <a16:creationId xmlns:a16="http://schemas.microsoft.com/office/drawing/2014/main" id="{AE62F1BE-2F65-48FD-A33A-735236769F7D}"/>
              </a:ext>
            </a:extLst>
          </p:cNvPr>
          <p:cNvSpPr txBox="1"/>
          <p:nvPr/>
        </p:nvSpPr>
        <p:spPr>
          <a:xfrm>
            <a:off x="280358" y="1325282"/>
            <a:ext cx="3808563" cy="4611519"/>
          </a:xfrm>
          <a:prstGeom prst="rect">
            <a:avLst/>
          </a:prstGeom>
          <a:noFill/>
        </p:spPr>
        <p:txBody>
          <a:bodyPr wrap="square">
            <a:spAutoFit/>
          </a:bodyPr>
          <a:lstStyle/>
          <a:p>
            <a:pPr algn="ctr">
              <a:lnSpc>
                <a:spcPct val="150000"/>
              </a:lnSpc>
            </a:pPr>
            <a:r>
              <a:rPr lang="en-US" i="1" dirty="0">
                <a:solidFill>
                  <a:schemeClr val="accent2">
                    <a:lumMod val="50000"/>
                  </a:schemeClr>
                </a:solidFill>
                <a:effectLst/>
                <a:latin typeface="Helvetica Neue"/>
              </a:rPr>
              <a:t>From the above graph we can see the daily return analysis for Volume number of share trades in which we can see that between 2018-11 to 2018-12 the traders have increased up to 10% for a single day and in the 2019-10 to 2019-11 again it had increased more than 10% for a single day that means most of the days shares are lying only up to 2%.</a:t>
            </a:r>
          </a:p>
        </p:txBody>
      </p:sp>
      <p:pic>
        <p:nvPicPr>
          <p:cNvPr id="6" name="Picture 5">
            <a:extLst>
              <a:ext uri="{FF2B5EF4-FFF2-40B4-BE49-F238E27FC236}">
                <a16:creationId xmlns:a16="http://schemas.microsoft.com/office/drawing/2014/main" id="{CE6985C6-9540-4B36-B35C-C4DD1B4D748A}"/>
              </a:ext>
            </a:extLst>
          </p:cNvPr>
          <p:cNvPicPr>
            <a:picLocks noChangeAspect="1"/>
          </p:cNvPicPr>
          <p:nvPr/>
        </p:nvPicPr>
        <p:blipFill rotWithShape="1">
          <a:blip r:embed="rId2">
            <a:extLst>
              <a:ext uri="{28A0092B-C50C-407E-A947-70E740481C1C}">
                <a14:useLocalDpi xmlns:a14="http://schemas.microsoft.com/office/drawing/2010/main" val="0"/>
              </a:ext>
            </a:extLst>
          </a:blip>
          <a:srcRect t="18855"/>
          <a:stretch/>
        </p:blipFill>
        <p:spPr>
          <a:xfrm>
            <a:off x="4215706" y="1359107"/>
            <a:ext cx="7695936" cy="4398577"/>
          </a:xfrm>
          <a:prstGeom prst="rect">
            <a:avLst/>
          </a:prstGeom>
        </p:spPr>
      </p:pic>
    </p:spTree>
    <p:extLst>
      <p:ext uri="{BB962C8B-B14F-4D97-AF65-F5344CB8AC3E}">
        <p14:creationId xmlns:p14="http://schemas.microsoft.com/office/powerpoint/2010/main" val="4048987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AE2DA-6E68-4398-BCDE-3A626D1B4AEF}"/>
              </a:ext>
            </a:extLst>
          </p:cNvPr>
          <p:cNvSpPr>
            <a:spLocks noGrp="1"/>
          </p:cNvSpPr>
          <p:nvPr>
            <p:ph type="title"/>
          </p:nvPr>
        </p:nvSpPr>
        <p:spPr>
          <a:xfrm>
            <a:off x="952621" y="396815"/>
            <a:ext cx="10515600" cy="1319842"/>
          </a:xfrm>
        </p:spPr>
        <p:txBody>
          <a:bodyPr>
            <a:normAutofit fontScale="90000"/>
          </a:bodyPr>
          <a:lstStyle/>
          <a:p>
            <a:pPr algn="ctr"/>
            <a:r>
              <a:rPr lang="en-US" sz="4000" b="1" i="1" dirty="0">
                <a:solidFill>
                  <a:schemeClr val="accent2">
                    <a:lumMod val="50000"/>
                  </a:schemeClr>
                </a:solidFill>
                <a:effectLst/>
                <a:latin typeface="+mn-lt"/>
              </a:rPr>
              <a:t>PROJECT ON STOCK MARKET DATA ANALYSIS</a:t>
            </a:r>
            <a:br>
              <a:rPr lang="en-US" sz="4000" b="1" i="0" dirty="0">
                <a:solidFill>
                  <a:schemeClr val="accent2">
                    <a:lumMod val="50000"/>
                  </a:schemeClr>
                </a:solidFill>
                <a:effectLst/>
                <a:latin typeface="+mn-lt"/>
              </a:rPr>
            </a:br>
            <a:endParaRPr lang="en-IN" sz="4000" dirty="0">
              <a:solidFill>
                <a:schemeClr val="accent2">
                  <a:lumMod val="50000"/>
                </a:schemeClr>
              </a:solidFill>
              <a:latin typeface="+mn-lt"/>
            </a:endParaRPr>
          </a:p>
        </p:txBody>
      </p:sp>
      <p:sp>
        <p:nvSpPr>
          <p:cNvPr id="4" name="Text Placeholder 3">
            <a:extLst>
              <a:ext uri="{FF2B5EF4-FFF2-40B4-BE49-F238E27FC236}">
                <a16:creationId xmlns:a16="http://schemas.microsoft.com/office/drawing/2014/main" id="{C8A80688-D75C-40A9-AD09-2438FEC0A794}"/>
              </a:ext>
            </a:extLst>
          </p:cNvPr>
          <p:cNvSpPr>
            <a:spLocks noGrp="1"/>
          </p:cNvSpPr>
          <p:nvPr>
            <p:ph type="body" idx="1"/>
          </p:nvPr>
        </p:nvSpPr>
        <p:spPr>
          <a:xfrm>
            <a:off x="723779" y="1164136"/>
            <a:ext cx="10515600" cy="508748"/>
          </a:xfrm>
        </p:spPr>
        <p:txBody>
          <a:bodyPr>
            <a:normAutofit/>
          </a:bodyPr>
          <a:lstStyle/>
          <a:p>
            <a:pPr algn="ctr"/>
            <a:r>
              <a:rPr lang="en-US" b="0" i="0" dirty="0">
                <a:solidFill>
                  <a:schemeClr val="accent2">
                    <a:lumMod val="50000"/>
                  </a:schemeClr>
                </a:solidFill>
                <a:effectLst/>
              </a:rPr>
              <a:t>The entire idea of predicting stock price is to gain significant profits.</a:t>
            </a:r>
            <a:endParaRPr lang="en-IN" dirty="0">
              <a:solidFill>
                <a:schemeClr val="accent2">
                  <a:lumMod val="50000"/>
                </a:schemeClr>
              </a:solidFill>
            </a:endParaRPr>
          </a:p>
        </p:txBody>
      </p:sp>
      <p:pic>
        <p:nvPicPr>
          <p:cNvPr id="6" name="Picture 5">
            <a:extLst>
              <a:ext uri="{FF2B5EF4-FFF2-40B4-BE49-F238E27FC236}">
                <a16:creationId xmlns:a16="http://schemas.microsoft.com/office/drawing/2014/main" id="{58CC87EF-B01F-4C4A-99DD-17EC9F2DD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03" y="2060222"/>
            <a:ext cx="10164793" cy="4482185"/>
          </a:xfrm>
          <a:prstGeom prst="rect">
            <a:avLst/>
          </a:prstGeom>
        </p:spPr>
      </p:pic>
    </p:spTree>
    <p:extLst>
      <p:ext uri="{BB962C8B-B14F-4D97-AF65-F5344CB8AC3E}">
        <p14:creationId xmlns:p14="http://schemas.microsoft.com/office/powerpoint/2010/main" val="2089094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ED6A4B-EC1E-40B8-972E-EEE13050ED38}"/>
              </a:ext>
            </a:extLst>
          </p:cNvPr>
          <p:cNvSpPr txBox="1"/>
          <p:nvPr/>
        </p:nvSpPr>
        <p:spPr>
          <a:xfrm>
            <a:off x="0" y="315991"/>
            <a:ext cx="7643005" cy="461665"/>
          </a:xfrm>
          <a:prstGeom prst="rect">
            <a:avLst/>
          </a:prstGeom>
          <a:noFill/>
        </p:spPr>
        <p:txBody>
          <a:bodyPr wrap="square">
            <a:spAutoFit/>
          </a:bodyPr>
          <a:lstStyle/>
          <a:p>
            <a:pPr algn="l"/>
            <a:r>
              <a:rPr lang="en-US" sz="2400" b="1" i="1" dirty="0">
                <a:solidFill>
                  <a:schemeClr val="accent2">
                    <a:lumMod val="50000"/>
                  </a:schemeClr>
                </a:solidFill>
              </a:rPr>
              <a:t>3.5</a:t>
            </a:r>
            <a:r>
              <a:rPr lang="en-US" sz="2400" b="1" i="1" dirty="0">
                <a:solidFill>
                  <a:schemeClr val="accent2">
                    <a:lumMod val="50000"/>
                  </a:schemeClr>
                </a:solidFill>
                <a:effectLst/>
              </a:rPr>
              <a:t> Compare the daily returns of Open and Close :</a:t>
            </a:r>
          </a:p>
        </p:txBody>
      </p:sp>
      <p:sp>
        <p:nvSpPr>
          <p:cNvPr id="5" name="TextBox 4">
            <a:extLst>
              <a:ext uri="{FF2B5EF4-FFF2-40B4-BE49-F238E27FC236}">
                <a16:creationId xmlns:a16="http://schemas.microsoft.com/office/drawing/2014/main" id="{F4CC8699-52EA-4C9F-9B6F-D8314C282D36}"/>
              </a:ext>
            </a:extLst>
          </p:cNvPr>
          <p:cNvSpPr txBox="1"/>
          <p:nvPr/>
        </p:nvSpPr>
        <p:spPr>
          <a:xfrm>
            <a:off x="95330" y="1670165"/>
            <a:ext cx="5598103" cy="1287532"/>
          </a:xfrm>
          <a:prstGeom prst="rect">
            <a:avLst/>
          </a:prstGeom>
          <a:noFill/>
        </p:spPr>
        <p:txBody>
          <a:bodyPr wrap="square">
            <a:spAutoFit/>
          </a:bodyPr>
          <a:lstStyle/>
          <a:p>
            <a:pPr algn="ctr">
              <a:lnSpc>
                <a:spcPct val="150000"/>
              </a:lnSpc>
            </a:pPr>
            <a:r>
              <a:rPr lang="en-US" i="1" dirty="0">
                <a:solidFill>
                  <a:schemeClr val="accent2">
                    <a:lumMod val="50000"/>
                  </a:schemeClr>
                </a:solidFill>
                <a:effectLst/>
                <a:latin typeface="Helvetica Neue"/>
              </a:rPr>
              <a:t>So now we can see that the two stocks of Open and Close are good correlated with each other and a linear relationship between its daily return values.</a:t>
            </a:r>
          </a:p>
        </p:txBody>
      </p:sp>
      <p:pic>
        <p:nvPicPr>
          <p:cNvPr id="7" name="Picture 6">
            <a:extLst>
              <a:ext uri="{FF2B5EF4-FFF2-40B4-BE49-F238E27FC236}">
                <a16:creationId xmlns:a16="http://schemas.microsoft.com/office/drawing/2014/main" id="{9E88D208-B4C9-4DC8-AEB7-FF6314C2CAD8}"/>
              </a:ext>
            </a:extLst>
          </p:cNvPr>
          <p:cNvPicPr>
            <a:picLocks noChangeAspect="1"/>
          </p:cNvPicPr>
          <p:nvPr/>
        </p:nvPicPr>
        <p:blipFill rotWithShape="1">
          <a:blip r:embed="rId2">
            <a:extLst>
              <a:ext uri="{28A0092B-C50C-407E-A947-70E740481C1C}">
                <a14:useLocalDpi xmlns:a14="http://schemas.microsoft.com/office/drawing/2010/main" val="0"/>
              </a:ext>
            </a:extLst>
          </a:blip>
          <a:srcRect l="6105" t="9325" r="2249"/>
          <a:stretch/>
        </p:blipFill>
        <p:spPr>
          <a:xfrm>
            <a:off x="5940724" y="1078301"/>
            <a:ext cx="6089987" cy="5232875"/>
          </a:xfrm>
          <a:prstGeom prst="rect">
            <a:avLst/>
          </a:prstGeom>
        </p:spPr>
      </p:pic>
    </p:spTree>
    <p:extLst>
      <p:ext uri="{BB962C8B-B14F-4D97-AF65-F5344CB8AC3E}">
        <p14:creationId xmlns:p14="http://schemas.microsoft.com/office/powerpoint/2010/main" val="3666468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738A25-009F-409F-B817-9B7B53FD2CD5}"/>
              </a:ext>
            </a:extLst>
          </p:cNvPr>
          <p:cNvSpPr txBox="1"/>
          <p:nvPr/>
        </p:nvSpPr>
        <p:spPr>
          <a:xfrm>
            <a:off x="0" y="284845"/>
            <a:ext cx="10481094" cy="830997"/>
          </a:xfrm>
          <a:prstGeom prst="rect">
            <a:avLst/>
          </a:prstGeom>
          <a:noFill/>
        </p:spPr>
        <p:txBody>
          <a:bodyPr wrap="square">
            <a:spAutoFit/>
          </a:bodyPr>
          <a:lstStyle/>
          <a:p>
            <a:pPr algn="l"/>
            <a:r>
              <a:rPr lang="en-US" sz="2400" b="1" i="1" dirty="0">
                <a:solidFill>
                  <a:schemeClr val="accent2">
                    <a:lumMod val="50000"/>
                  </a:schemeClr>
                </a:solidFill>
              </a:rPr>
              <a:t>3.6</a:t>
            </a:r>
            <a:r>
              <a:rPr lang="en-US" sz="2400" b="1" i="1" dirty="0">
                <a:solidFill>
                  <a:schemeClr val="accent2">
                    <a:lumMod val="50000"/>
                  </a:schemeClr>
                </a:solidFill>
                <a:effectLst/>
              </a:rPr>
              <a:t> Comparing Open column itself should show a perfectly linear relationship :</a:t>
            </a:r>
          </a:p>
        </p:txBody>
      </p:sp>
      <p:pic>
        <p:nvPicPr>
          <p:cNvPr id="5" name="Picture 4">
            <a:extLst>
              <a:ext uri="{FF2B5EF4-FFF2-40B4-BE49-F238E27FC236}">
                <a16:creationId xmlns:a16="http://schemas.microsoft.com/office/drawing/2014/main" id="{10C5D75D-4CEB-443C-AF3D-B76B0543852D}"/>
              </a:ext>
            </a:extLst>
          </p:cNvPr>
          <p:cNvPicPr>
            <a:picLocks noChangeAspect="1"/>
          </p:cNvPicPr>
          <p:nvPr/>
        </p:nvPicPr>
        <p:blipFill rotWithShape="1">
          <a:blip r:embed="rId2">
            <a:extLst>
              <a:ext uri="{28A0092B-C50C-407E-A947-70E740481C1C}">
                <a14:useLocalDpi xmlns:a14="http://schemas.microsoft.com/office/drawing/2010/main" val="0"/>
              </a:ext>
            </a:extLst>
          </a:blip>
          <a:srcRect t="8996" r="12880"/>
          <a:stretch/>
        </p:blipFill>
        <p:spPr>
          <a:xfrm>
            <a:off x="5482436" y="1061374"/>
            <a:ext cx="6522290" cy="5227283"/>
          </a:xfrm>
          <a:prstGeom prst="rect">
            <a:avLst/>
          </a:prstGeom>
        </p:spPr>
      </p:pic>
      <p:sp>
        <p:nvSpPr>
          <p:cNvPr id="7" name="TextBox 6">
            <a:extLst>
              <a:ext uri="{FF2B5EF4-FFF2-40B4-BE49-F238E27FC236}">
                <a16:creationId xmlns:a16="http://schemas.microsoft.com/office/drawing/2014/main" id="{7EF53143-57B3-475F-B04D-C4ECAA912F64}"/>
              </a:ext>
            </a:extLst>
          </p:cNvPr>
          <p:cNvSpPr txBox="1"/>
          <p:nvPr/>
        </p:nvSpPr>
        <p:spPr>
          <a:xfrm>
            <a:off x="108924" y="1691101"/>
            <a:ext cx="5373512" cy="1287532"/>
          </a:xfrm>
          <a:prstGeom prst="rect">
            <a:avLst/>
          </a:prstGeom>
          <a:noFill/>
        </p:spPr>
        <p:txBody>
          <a:bodyPr wrap="square">
            <a:spAutoFit/>
          </a:bodyPr>
          <a:lstStyle/>
          <a:p>
            <a:pPr algn="l">
              <a:lnSpc>
                <a:spcPct val="150000"/>
              </a:lnSpc>
            </a:pPr>
            <a:r>
              <a:rPr lang="en-US" i="1" dirty="0">
                <a:solidFill>
                  <a:schemeClr val="accent2">
                    <a:lumMod val="50000"/>
                  </a:schemeClr>
                </a:solidFill>
                <a:latin typeface="Helvetica Neue"/>
              </a:rPr>
              <a:t>From the Given graph we can see the comparison of its open column itself and its showing the perfect linear relationship. </a:t>
            </a:r>
            <a:endParaRPr lang="en-US" i="1" dirty="0">
              <a:solidFill>
                <a:schemeClr val="accent2">
                  <a:lumMod val="50000"/>
                </a:schemeClr>
              </a:solidFill>
              <a:effectLst/>
              <a:latin typeface="Helvetica Neue"/>
            </a:endParaRPr>
          </a:p>
        </p:txBody>
      </p:sp>
    </p:spTree>
    <p:extLst>
      <p:ext uri="{BB962C8B-B14F-4D97-AF65-F5344CB8AC3E}">
        <p14:creationId xmlns:p14="http://schemas.microsoft.com/office/powerpoint/2010/main" val="675991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621153-42B2-4A97-8F8E-4903EA821618}"/>
              </a:ext>
            </a:extLst>
          </p:cNvPr>
          <p:cNvSpPr txBox="1"/>
          <p:nvPr/>
        </p:nvSpPr>
        <p:spPr>
          <a:xfrm>
            <a:off x="0" y="251321"/>
            <a:ext cx="7177177" cy="461665"/>
          </a:xfrm>
          <a:prstGeom prst="rect">
            <a:avLst/>
          </a:prstGeom>
          <a:noFill/>
        </p:spPr>
        <p:txBody>
          <a:bodyPr wrap="square">
            <a:spAutoFit/>
          </a:bodyPr>
          <a:lstStyle/>
          <a:p>
            <a:pPr algn="l"/>
            <a:r>
              <a:rPr lang="en-US" sz="2400" b="1" i="1" dirty="0">
                <a:solidFill>
                  <a:schemeClr val="accent2">
                    <a:lumMod val="50000"/>
                  </a:schemeClr>
                </a:solidFill>
              </a:rPr>
              <a:t>3</a:t>
            </a:r>
            <a:r>
              <a:rPr lang="en-US" sz="2400" b="1" i="1" dirty="0">
                <a:solidFill>
                  <a:schemeClr val="accent2">
                    <a:lumMod val="50000"/>
                  </a:schemeClr>
                </a:solidFill>
                <a:effectLst/>
              </a:rPr>
              <a:t>.7 Moving Average ( MA ) Trading Strategy :</a:t>
            </a:r>
          </a:p>
        </p:txBody>
      </p:sp>
      <p:pic>
        <p:nvPicPr>
          <p:cNvPr id="5" name="Picture 4">
            <a:extLst>
              <a:ext uri="{FF2B5EF4-FFF2-40B4-BE49-F238E27FC236}">
                <a16:creationId xmlns:a16="http://schemas.microsoft.com/office/drawing/2014/main" id="{C676459E-F66A-49B4-94BD-9BE7CD95DE5D}"/>
              </a:ext>
            </a:extLst>
          </p:cNvPr>
          <p:cNvPicPr>
            <a:picLocks noChangeAspect="1"/>
          </p:cNvPicPr>
          <p:nvPr/>
        </p:nvPicPr>
        <p:blipFill rotWithShape="1">
          <a:blip r:embed="rId2">
            <a:extLst>
              <a:ext uri="{28A0092B-C50C-407E-A947-70E740481C1C}">
                <a14:useLocalDpi xmlns:a14="http://schemas.microsoft.com/office/drawing/2010/main" val="0"/>
              </a:ext>
            </a:extLst>
          </a:blip>
          <a:srcRect t="30570"/>
          <a:stretch/>
        </p:blipFill>
        <p:spPr>
          <a:xfrm>
            <a:off x="4371925" y="1224950"/>
            <a:ext cx="7549781" cy="3574843"/>
          </a:xfrm>
          <a:prstGeom prst="rect">
            <a:avLst/>
          </a:prstGeom>
        </p:spPr>
      </p:pic>
      <p:sp>
        <p:nvSpPr>
          <p:cNvPr id="7" name="TextBox 6">
            <a:extLst>
              <a:ext uri="{FF2B5EF4-FFF2-40B4-BE49-F238E27FC236}">
                <a16:creationId xmlns:a16="http://schemas.microsoft.com/office/drawing/2014/main" id="{145B0948-7945-4ADC-B08A-A23A9FC6136A}"/>
              </a:ext>
            </a:extLst>
          </p:cNvPr>
          <p:cNvSpPr txBox="1"/>
          <p:nvPr/>
        </p:nvSpPr>
        <p:spPr>
          <a:xfrm>
            <a:off x="112143" y="927688"/>
            <a:ext cx="4259782" cy="5217326"/>
          </a:xfrm>
          <a:prstGeom prst="rect">
            <a:avLst/>
          </a:prstGeom>
          <a:noFill/>
        </p:spPr>
        <p:txBody>
          <a:bodyPr wrap="square">
            <a:spAutoFit/>
          </a:bodyPr>
          <a:lstStyle/>
          <a:p>
            <a:pPr algn="ctr">
              <a:lnSpc>
                <a:spcPct val="150000"/>
              </a:lnSpc>
            </a:pPr>
            <a:r>
              <a:rPr lang="en-US" sz="1600" i="1" dirty="0">
                <a:solidFill>
                  <a:schemeClr val="accent2">
                    <a:lumMod val="50000"/>
                  </a:schemeClr>
                </a:solidFill>
                <a:effectLst/>
                <a:latin typeface="Helvetica Neue"/>
              </a:rPr>
              <a:t>Moving averages are commonly used in technical analysis of stocks to predict the past and future price trends. A 10-day moving average is a powerful tool to know if prices are moving in an uptrend or a downtrend.</a:t>
            </a:r>
          </a:p>
          <a:p>
            <a:pPr algn="ctr">
              <a:lnSpc>
                <a:spcPct val="150000"/>
              </a:lnSpc>
            </a:pPr>
            <a:endParaRPr lang="en-US" sz="1600" b="1" i="1" dirty="0">
              <a:solidFill>
                <a:schemeClr val="accent2">
                  <a:lumMod val="50000"/>
                </a:schemeClr>
              </a:solidFill>
              <a:effectLst/>
              <a:latin typeface="Helvetica Neue"/>
            </a:endParaRPr>
          </a:p>
          <a:p>
            <a:pPr marL="285750" indent="-285750" algn="ctr">
              <a:lnSpc>
                <a:spcPct val="150000"/>
              </a:lnSpc>
              <a:buFont typeface="Wingdings" panose="05000000000000000000" pitchFamily="2" charset="2"/>
              <a:buChar char="v"/>
            </a:pPr>
            <a:r>
              <a:rPr lang="en-US" sz="1600" b="0" i="1" dirty="0">
                <a:solidFill>
                  <a:schemeClr val="accent2">
                    <a:lumMod val="50000"/>
                  </a:schemeClr>
                </a:solidFill>
                <a:effectLst/>
                <a:latin typeface="Helvetica Neue"/>
              </a:rPr>
              <a:t>Mostly the MA for 10 days, 20 days,30 days are moving in uptrend till 2018-09 and till that stock price were on the rise.</a:t>
            </a:r>
          </a:p>
          <a:p>
            <a:pPr marL="285750" indent="-285750" algn="ctr">
              <a:lnSpc>
                <a:spcPct val="150000"/>
              </a:lnSpc>
              <a:buFont typeface="Wingdings" panose="05000000000000000000" pitchFamily="2" charset="2"/>
              <a:buChar char="v"/>
            </a:pPr>
            <a:r>
              <a:rPr lang="en-US" sz="1600" b="0" i="1" dirty="0">
                <a:solidFill>
                  <a:schemeClr val="accent2">
                    <a:lumMod val="50000"/>
                  </a:schemeClr>
                </a:solidFill>
                <a:effectLst/>
                <a:latin typeface="Helvetica Neue"/>
              </a:rPr>
              <a:t>By seeing above graph after 2018-09 there is continuous drop till 2019-02.</a:t>
            </a:r>
          </a:p>
          <a:p>
            <a:pPr marL="285750" indent="-285750" algn="ctr">
              <a:lnSpc>
                <a:spcPct val="150000"/>
              </a:lnSpc>
              <a:buFont typeface="Wingdings" panose="05000000000000000000" pitchFamily="2" charset="2"/>
              <a:buChar char="v"/>
            </a:pPr>
            <a:r>
              <a:rPr lang="en-US" sz="1600" b="0" i="1" dirty="0">
                <a:solidFill>
                  <a:schemeClr val="accent2">
                    <a:lumMod val="50000"/>
                  </a:schemeClr>
                </a:solidFill>
                <a:effectLst/>
                <a:latin typeface="Helvetica Neue"/>
              </a:rPr>
              <a:t>Then again it got raised and again it got dropped.</a:t>
            </a:r>
          </a:p>
        </p:txBody>
      </p:sp>
    </p:spTree>
    <p:extLst>
      <p:ext uri="{BB962C8B-B14F-4D97-AF65-F5344CB8AC3E}">
        <p14:creationId xmlns:p14="http://schemas.microsoft.com/office/powerpoint/2010/main" val="164242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39145-1396-4AD2-AFF5-EE46FF5FF934}"/>
              </a:ext>
            </a:extLst>
          </p:cNvPr>
          <p:cNvSpPr txBox="1"/>
          <p:nvPr/>
        </p:nvSpPr>
        <p:spPr>
          <a:xfrm>
            <a:off x="44569" y="297189"/>
            <a:ext cx="6094562" cy="461665"/>
          </a:xfrm>
          <a:prstGeom prst="rect">
            <a:avLst/>
          </a:prstGeom>
          <a:noFill/>
        </p:spPr>
        <p:txBody>
          <a:bodyPr wrap="square">
            <a:spAutoFit/>
          </a:bodyPr>
          <a:lstStyle/>
          <a:p>
            <a:pPr algn="l"/>
            <a:r>
              <a:rPr lang="en-IN" sz="2400" b="1" i="1" dirty="0">
                <a:solidFill>
                  <a:schemeClr val="accent2">
                    <a:lumMod val="50000"/>
                  </a:schemeClr>
                </a:solidFill>
                <a:effectLst/>
              </a:rPr>
              <a:t>3.8 Expanding Window Method :</a:t>
            </a:r>
          </a:p>
        </p:txBody>
      </p:sp>
      <p:sp>
        <p:nvSpPr>
          <p:cNvPr id="5" name="TextBox 4">
            <a:extLst>
              <a:ext uri="{FF2B5EF4-FFF2-40B4-BE49-F238E27FC236}">
                <a16:creationId xmlns:a16="http://schemas.microsoft.com/office/drawing/2014/main" id="{E2A3A542-AF7A-4E2D-A269-860D1B92F62E}"/>
              </a:ext>
            </a:extLst>
          </p:cNvPr>
          <p:cNvSpPr txBox="1"/>
          <p:nvPr/>
        </p:nvSpPr>
        <p:spPr>
          <a:xfrm>
            <a:off x="353640" y="988551"/>
            <a:ext cx="5227649" cy="5442516"/>
          </a:xfrm>
          <a:prstGeom prst="rect">
            <a:avLst/>
          </a:prstGeom>
          <a:noFill/>
        </p:spPr>
        <p:txBody>
          <a:bodyPr wrap="square">
            <a:spAutoFit/>
          </a:bodyPr>
          <a:lstStyle/>
          <a:p>
            <a:pPr algn="l">
              <a:lnSpc>
                <a:spcPct val="150000"/>
              </a:lnSpc>
            </a:pPr>
            <a:r>
              <a:rPr lang="en-US" i="1" dirty="0">
                <a:solidFill>
                  <a:schemeClr val="accent2">
                    <a:lumMod val="50000"/>
                  </a:schemeClr>
                </a:solidFill>
                <a:effectLst/>
                <a:latin typeface="Helvetica Neue"/>
              </a:rPr>
              <a:t>From the Given Expanding window method For JSW steel Data we can see that ,</a:t>
            </a:r>
          </a:p>
          <a:p>
            <a:pPr marL="285750" indent="-285750" algn="l">
              <a:lnSpc>
                <a:spcPct val="150000"/>
              </a:lnSpc>
              <a:buFont typeface="Wingdings" panose="05000000000000000000" pitchFamily="2" charset="2"/>
              <a:buChar char="v"/>
            </a:pPr>
            <a:r>
              <a:rPr lang="en-US" b="0" i="1" dirty="0">
                <a:solidFill>
                  <a:schemeClr val="accent2">
                    <a:lumMod val="50000"/>
                  </a:schemeClr>
                </a:solidFill>
                <a:effectLst/>
                <a:latin typeface="Helvetica Neue"/>
              </a:rPr>
              <a:t>From 2017-11 to 2018-01 " High " value was under mean for a period of time so we can say there was some loss.</a:t>
            </a:r>
          </a:p>
          <a:p>
            <a:pPr marL="285750" indent="-285750" algn="l">
              <a:lnSpc>
                <a:spcPct val="150000"/>
              </a:lnSpc>
              <a:buFont typeface="Wingdings" panose="05000000000000000000" pitchFamily="2" charset="2"/>
              <a:buChar char="v"/>
            </a:pPr>
            <a:r>
              <a:rPr lang="en-US" b="0" i="1" dirty="0">
                <a:solidFill>
                  <a:schemeClr val="accent2">
                    <a:lumMod val="50000"/>
                  </a:schemeClr>
                </a:solidFill>
                <a:effectLst/>
                <a:latin typeface="Helvetica Neue"/>
              </a:rPr>
              <a:t>After 2018-01 the 'High' value was above the mean and it got raised every month but in 2018-10 the price had reached more than 400 after that it had dropped but it was above mean line for long period and it was maintained </a:t>
            </a:r>
            <a:r>
              <a:rPr lang="en-IN" b="0" i="1" dirty="0">
                <a:solidFill>
                  <a:schemeClr val="accent2">
                    <a:lumMod val="50000"/>
                  </a:schemeClr>
                </a:solidFill>
                <a:effectLst/>
                <a:latin typeface="Helvetica Neue"/>
              </a:rPr>
              <a:t>continuously </a:t>
            </a:r>
            <a:r>
              <a:rPr lang="en-US" b="0" i="1" dirty="0">
                <a:solidFill>
                  <a:schemeClr val="accent2">
                    <a:lumMod val="50000"/>
                  </a:schemeClr>
                </a:solidFill>
                <a:effectLst/>
                <a:latin typeface="Helvetica Neue"/>
              </a:rPr>
              <a:t>above mean line we can say that there was less loss and more profit.</a:t>
            </a:r>
          </a:p>
        </p:txBody>
      </p:sp>
      <p:pic>
        <p:nvPicPr>
          <p:cNvPr id="7" name="Picture 6">
            <a:extLst>
              <a:ext uri="{FF2B5EF4-FFF2-40B4-BE49-F238E27FC236}">
                <a16:creationId xmlns:a16="http://schemas.microsoft.com/office/drawing/2014/main" id="{05A1FAD6-8AEB-4517-B00E-33C81B4D09C5}"/>
              </a:ext>
            </a:extLst>
          </p:cNvPr>
          <p:cNvPicPr>
            <a:picLocks noChangeAspect="1"/>
          </p:cNvPicPr>
          <p:nvPr/>
        </p:nvPicPr>
        <p:blipFill rotWithShape="1">
          <a:blip r:embed="rId2">
            <a:extLst>
              <a:ext uri="{28A0092B-C50C-407E-A947-70E740481C1C}">
                <a14:useLocalDpi xmlns:a14="http://schemas.microsoft.com/office/drawing/2010/main" val="0"/>
              </a:ext>
            </a:extLst>
          </a:blip>
          <a:srcRect l="9595" t="28068" r="8919"/>
          <a:stretch/>
        </p:blipFill>
        <p:spPr>
          <a:xfrm>
            <a:off x="5831456" y="1342418"/>
            <a:ext cx="5891841" cy="4173163"/>
          </a:xfrm>
          <a:prstGeom prst="rect">
            <a:avLst/>
          </a:prstGeom>
        </p:spPr>
      </p:pic>
    </p:spTree>
    <p:extLst>
      <p:ext uri="{BB962C8B-B14F-4D97-AF65-F5344CB8AC3E}">
        <p14:creationId xmlns:p14="http://schemas.microsoft.com/office/powerpoint/2010/main" val="326732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0C018-8642-4245-A6A0-B969C9F055A9}"/>
              </a:ext>
            </a:extLst>
          </p:cNvPr>
          <p:cNvSpPr txBox="1"/>
          <p:nvPr/>
        </p:nvSpPr>
        <p:spPr>
          <a:xfrm>
            <a:off x="1870314" y="3044279"/>
            <a:ext cx="8451371" cy="769441"/>
          </a:xfrm>
          <a:prstGeom prst="rect">
            <a:avLst/>
          </a:prstGeom>
          <a:noFill/>
        </p:spPr>
        <p:txBody>
          <a:bodyPr wrap="square">
            <a:spAutoFit/>
          </a:bodyPr>
          <a:lstStyle/>
          <a:p>
            <a:pPr algn="l"/>
            <a:r>
              <a:rPr lang="en-IN" sz="4400" b="1" dirty="0">
                <a:solidFill>
                  <a:schemeClr val="accent2">
                    <a:lumMod val="50000"/>
                  </a:schemeClr>
                </a:solidFill>
              </a:rPr>
              <a:t>4.</a:t>
            </a:r>
            <a:r>
              <a:rPr lang="en-IN" sz="4400" b="1" dirty="0">
                <a:solidFill>
                  <a:schemeClr val="accent2">
                    <a:lumMod val="50000"/>
                  </a:schemeClr>
                </a:solidFill>
                <a:effectLst/>
              </a:rPr>
              <a:t> Perform Assumption Check</a:t>
            </a:r>
          </a:p>
        </p:txBody>
      </p:sp>
    </p:spTree>
    <p:extLst>
      <p:ext uri="{BB962C8B-B14F-4D97-AF65-F5344CB8AC3E}">
        <p14:creationId xmlns:p14="http://schemas.microsoft.com/office/powerpoint/2010/main" val="123579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81F01F-F2E9-4F16-82FB-045A13144DB6}"/>
              </a:ext>
            </a:extLst>
          </p:cNvPr>
          <p:cNvSpPr txBox="1"/>
          <p:nvPr/>
        </p:nvSpPr>
        <p:spPr>
          <a:xfrm>
            <a:off x="0" y="327805"/>
            <a:ext cx="6096000" cy="830997"/>
          </a:xfrm>
          <a:prstGeom prst="rect">
            <a:avLst/>
          </a:prstGeom>
          <a:noFill/>
        </p:spPr>
        <p:txBody>
          <a:bodyPr wrap="square">
            <a:spAutoFit/>
          </a:bodyPr>
          <a:lstStyle/>
          <a:p>
            <a:pPr algn="l"/>
            <a:r>
              <a:rPr lang="en-US" sz="2400" b="1" i="1" dirty="0">
                <a:solidFill>
                  <a:schemeClr val="accent2">
                    <a:lumMod val="50000"/>
                  </a:schemeClr>
                </a:solidFill>
              </a:rPr>
              <a:t>4</a:t>
            </a:r>
            <a:r>
              <a:rPr lang="en-US" sz="2400" b="1" i="1" dirty="0">
                <a:solidFill>
                  <a:schemeClr val="accent2">
                    <a:lumMod val="50000"/>
                  </a:schemeClr>
                </a:solidFill>
                <a:effectLst/>
              </a:rPr>
              <a:t>.1 Normality / Distribution Test Using </a:t>
            </a:r>
            <a:r>
              <a:rPr lang="en-US" sz="2400" b="1" i="1" dirty="0" err="1">
                <a:solidFill>
                  <a:schemeClr val="accent2">
                    <a:lumMod val="50000"/>
                  </a:schemeClr>
                </a:solidFill>
                <a:effectLst/>
              </a:rPr>
              <a:t>Distplot</a:t>
            </a:r>
            <a:r>
              <a:rPr lang="en-US" sz="2400" b="1" i="1" dirty="0">
                <a:solidFill>
                  <a:schemeClr val="accent2">
                    <a:lumMod val="50000"/>
                  </a:schemeClr>
                </a:solidFill>
                <a:effectLst/>
              </a:rPr>
              <a:t> :</a:t>
            </a:r>
          </a:p>
        </p:txBody>
      </p:sp>
      <p:pic>
        <p:nvPicPr>
          <p:cNvPr id="7" name="Picture 6">
            <a:extLst>
              <a:ext uri="{FF2B5EF4-FFF2-40B4-BE49-F238E27FC236}">
                <a16:creationId xmlns:a16="http://schemas.microsoft.com/office/drawing/2014/main" id="{EA3B439C-56E3-491C-8BF1-9481B89976EA}"/>
              </a:ext>
            </a:extLst>
          </p:cNvPr>
          <p:cNvPicPr>
            <a:picLocks noChangeAspect="1"/>
          </p:cNvPicPr>
          <p:nvPr/>
        </p:nvPicPr>
        <p:blipFill rotWithShape="1">
          <a:blip r:embed="rId2">
            <a:extLst>
              <a:ext uri="{28A0092B-C50C-407E-A947-70E740481C1C}">
                <a14:useLocalDpi xmlns:a14="http://schemas.microsoft.com/office/drawing/2010/main" val="0"/>
              </a:ext>
            </a:extLst>
          </a:blip>
          <a:srcRect l="2471" t="11572" r="6676"/>
          <a:stretch/>
        </p:blipFill>
        <p:spPr>
          <a:xfrm>
            <a:off x="6681925" y="147049"/>
            <a:ext cx="5312745" cy="6563901"/>
          </a:xfrm>
          <a:prstGeom prst="rect">
            <a:avLst/>
          </a:prstGeom>
        </p:spPr>
      </p:pic>
      <p:sp>
        <p:nvSpPr>
          <p:cNvPr id="9" name="TextBox 8">
            <a:extLst>
              <a:ext uri="{FF2B5EF4-FFF2-40B4-BE49-F238E27FC236}">
                <a16:creationId xmlns:a16="http://schemas.microsoft.com/office/drawing/2014/main" id="{A90B26C0-BF87-46F9-A0AD-769182816B35}"/>
              </a:ext>
            </a:extLst>
          </p:cNvPr>
          <p:cNvSpPr txBox="1"/>
          <p:nvPr/>
        </p:nvSpPr>
        <p:spPr>
          <a:xfrm>
            <a:off x="197330" y="1814590"/>
            <a:ext cx="6137694" cy="1287532"/>
          </a:xfrm>
          <a:prstGeom prst="rect">
            <a:avLst/>
          </a:prstGeom>
          <a:noFill/>
        </p:spPr>
        <p:txBody>
          <a:bodyPr wrap="square">
            <a:spAutoFit/>
          </a:bodyPr>
          <a:lstStyle/>
          <a:p>
            <a:pPr algn="l">
              <a:lnSpc>
                <a:spcPct val="150000"/>
              </a:lnSpc>
            </a:pPr>
            <a:r>
              <a:rPr lang="en-US" i="1" dirty="0">
                <a:solidFill>
                  <a:schemeClr val="accent2">
                    <a:lumMod val="50000"/>
                  </a:schemeClr>
                </a:solidFill>
                <a:effectLst/>
                <a:latin typeface="Helvetica Neue"/>
              </a:rPr>
              <a:t>In the distribution plot of OHLC data, we can see two peaks which means the data has varied significantly in two regions and the Volume data is left-skewed.</a:t>
            </a:r>
          </a:p>
        </p:txBody>
      </p:sp>
    </p:spTree>
    <p:extLst>
      <p:ext uri="{BB962C8B-B14F-4D97-AF65-F5344CB8AC3E}">
        <p14:creationId xmlns:p14="http://schemas.microsoft.com/office/powerpoint/2010/main" val="43007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926005-F31F-4F9E-8FAC-FE4F7C573044}"/>
              </a:ext>
            </a:extLst>
          </p:cNvPr>
          <p:cNvSpPr txBox="1"/>
          <p:nvPr/>
        </p:nvSpPr>
        <p:spPr>
          <a:xfrm>
            <a:off x="122926" y="328605"/>
            <a:ext cx="6094562" cy="461665"/>
          </a:xfrm>
          <a:prstGeom prst="rect">
            <a:avLst/>
          </a:prstGeom>
          <a:noFill/>
        </p:spPr>
        <p:txBody>
          <a:bodyPr wrap="square">
            <a:spAutoFit/>
          </a:bodyPr>
          <a:lstStyle/>
          <a:p>
            <a:pPr algn="l"/>
            <a:r>
              <a:rPr lang="en-US" sz="2400" b="1" i="1" dirty="0">
                <a:solidFill>
                  <a:schemeClr val="accent2">
                    <a:lumMod val="50000"/>
                  </a:schemeClr>
                </a:solidFill>
              </a:rPr>
              <a:t>4</a:t>
            </a:r>
            <a:r>
              <a:rPr lang="en-US" sz="2400" b="1" i="1" dirty="0">
                <a:solidFill>
                  <a:schemeClr val="accent2">
                    <a:lumMod val="50000"/>
                  </a:schemeClr>
                </a:solidFill>
                <a:effectLst/>
              </a:rPr>
              <a:t>.2 Outlier Test Using Box Plot :</a:t>
            </a:r>
          </a:p>
        </p:txBody>
      </p:sp>
      <p:pic>
        <p:nvPicPr>
          <p:cNvPr id="5" name="Picture 4">
            <a:extLst>
              <a:ext uri="{FF2B5EF4-FFF2-40B4-BE49-F238E27FC236}">
                <a16:creationId xmlns:a16="http://schemas.microsoft.com/office/drawing/2014/main" id="{1C309B5E-4A35-42A7-B7D9-968BF8EBE1B8}"/>
              </a:ext>
            </a:extLst>
          </p:cNvPr>
          <p:cNvPicPr>
            <a:picLocks noChangeAspect="1"/>
          </p:cNvPicPr>
          <p:nvPr/>
        </p:nvPicPr>
        <p:blipFill rotWithShape="1">
          <a:blip r:embed="rId2">
            <a:extLst>
              <a:ext uri="{28A0092B-C50C-407E-A947-70E740481C1C}">
                <a14:useLocalDpi xmlns:a14="http://schemas.microsoft.com/office/drawing/2010/main" val="0"/>
              </a:ext>
            </a:extLst>
          </a:blip>
          <a:srcRect l="4095" t="15598" r="12615"/>
          <a:stretch/>
        </p:blipFill>
        <p:spPr>
          <a:xfrm>
            <a:off x="5689370" y="138824"/>
            <a:ext cx="5687933" cy="6580352"/>
          </a:xfrm>
          <a:prstGeom prst="rect">
            <a:avLst/>
          </a:prstGeom>
        </p:spPr>
      </p:pic>
      <p:sp>
        <p:nvSpPr>
          <p:cNvPr id="7" name="TextBox 6">
            <a:extLst>
              <a:ext uri="{FF2B5EF4-FFF2-40B4-BE49-F238E27FC236}">
                <a16:creationId xmlns:a16="http://schemas.microsoft.com/office/drawing/2014/main" id="{D335EE07-0D2A-4A84-841E-C692C19E500F}"/>
              </a:ext>
            </a:extLst>
          </p:cNvPr>
          <p:cNvSpPr txBox="1"/>
          <p:nvPr/>
        </p:nvSpPr>
        <p:spPr>
          <a:xfrm>
            <a:off x="243697" y="1561707"/>
            <a:ext cx="5259956" cy="872034"/>
          </a:xfrm>
          <a:prstGeom prst="rect">
            <a:avLst/>
          </a:prstGeom>
          <a:noFill/>
        </p:spPr>
        <p:txBody>
          <a:bodyPr wrap="square">
            <a:spAutoFit/>
          </a:bodyPr>
          <a:lstStyle/>
          <a:p>
            <a:pPr algn="l">
              <a:lnSpc>
                <a:spcPct val="150000"/>
              </a:lnSpc>
            </a:pPr>
            <a:r>
              <a:rPr lang="en-US" i="1" dirty="0">
                <a:solidFill>
                  <a:schemeClr val="accent2">
                    <a:lumMod val="50000"/>
                  </a:schemeClr>
                </a:solidFill>
                <a:effectLst/>
                <a:latin typeface="Helvetica Neue"/>
              </a:rPr>
              <a:t>From the above boxplots, we can conclude that for every data there is a outliers.</a:t>
            </a:r>
          </a:p>
        </p:txBody>
      </p:sp>
    </p:spTree>
    <p:extLst>
      <p:ext uri="{BB962C8B-B14F-4D97-AF65-F5344CB8AC3E}">
        <p14:creationId xmlns:p14="http://schemas.microsoft.com/office/powerpoint/2010/main" val="1075411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0FA3D2-E8E9-45EE-A2FF-387CBD815132}"/>
              </a:ext>
            </a:extLst>
          </p:cNvPr>
          <p:cNvSpPr txBox="1"/>
          <p:nvPr/>
        </p:nvSpPr>
        <p:spPr>
          <a:xfrm>
            <a:off x="2912044" y="3044279"/>
            <a:ext cx="6367912" cy="769441"/>
          </a:xfrm>
          <a:prstGeom prst="rect">
            <a:avLst/>
          </a:prstGeom>
          <a:noFill/>
        </p:spPr>
        <p:txBody>
          <a:bodyPr wrap="square">
            <a:spAutoFit/>
          </a:bodyPr>
          <a:lstStyle/>
          <a:p>
            <a:pPr algn="l"/>
            <a:r>
              <a:rPr lang="en-IN" sz="4400" b="1" dirty="0">
                <a:solidFill>
                  <a:schemeClr val="accent2">
                    <a:lumMod val="50000"/>
                  </a:schemeClr>
                </a:solidFill>
              </a:rPr>
              <a:t>5.</a:t>
            </a:r>
            <a:r>
              <a:rPr lang="en-IN" sz="4400" b="1" dirty="0">
                <a:solidFill>
                  <a:schemeClr val="accent2">
                    <a:lumMod val="50000"/>
                  </a:schemeClr>
                </a:solidFill>
                <a:effectLst/>
              </a:rPr>
              <a:t> Down Sample Data</a:t>
            </a:r>
          </a:p>
        </p:txBody>
      </p:sp>
    </p:spTree>
    <p:extLst>
      <p:ext uri="{BB962C8B-B14F-4D97-AF65-F5344CB8AC3E}">
        <p14:creationId xmlns:p14="http://schemas.microsoft.com/office/powerpoint/2010/main" val="151221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F9607E-40AA-4F69-9335-3730F414FE2D}"/>
              </a:ext>
            </a:extLst>
          </p:cNvPr>
          <p:cNvSpPr txBox="1"/>
          <p:nvPr/>
        </p:nvSpPr>
        <p:spPr>
          <a:xfrm>
            <a:off x="131551" y="242341"/>
            <a:ext cx="8624259" cy="461665"/>
          </a:xfrm>
          <a:prstGeom prst="rect">
            <a:avLst/>
          </a:prstGeom>
          <a:noFill/>
        </p:spPr>
        <p:txBody>
          <a:bodyPr wrap="square">
            <a:spAutoFit/>
          </a:bodyPr>
          <a:lstStyle/>
          <a:p>
            <a:pPr algn="l"/>
            <a:r>
              <a:rPr lang="en-US" sz="2400" b="1" i="1" dirty="0">
                <a:solidFill>
                  <a:schemeClr val="accent2">
                    <a:lumMod val="50000"/>
                  </a:schemeClr>
                </a:solidFill>
                <a:latin typeface="Helvetica Neue"/>
              </a:rPr>
              <a:t>5</a:t>
            </a:r>
            <a:r>
              <a:rPr lang="en-US" sz="2400" b="1" i="1" dirty="0">
                <a:solidFill>
                  <a:schemeClr val="accent2">
                    <a:lumMod val="50000"/>
                  </a:schemeClr>
                </a:solidFill>
                <a:effectLst/>
                <a:latin typeface="Helvetica Neue"/>
              </a:rPr>
              <a:t>.1 Converted to Daily Data Using Down sampling :</a:t>
            </a:r>
            <a:r>
              <a:rPr lang="en-US" sz="2400" b="1" i="0" dirty="0">
                <a:solidFill>
                  <a:schemeClr val="accent2">
                    <a:lumMod val="50000"/>
                  </a:schemeClr>
                </a:solidFill>
                <a:effectLst/>
                <a:latin typeface="Helvetica Neue"/>
              </a:rPr>
              <a:t> </a:t>
            </a:r>
          </a:p>
        </p:txBody>
      </p:sp>
      <p:pic>
        <p:nvPicPr>
          <p:cNvPr id="6" name="Picture 5">
            <a:extLst>
              <a:ext uri="{FF2B5EF4-FFF2-40B4-BE49-F238E27FC236}">
                <a16:creationId xmlns:a16="http://schemas.microsoft.com/office/drawing/2014/main" id="{EFFF27FF-BE7B-495F-8AFA-748C9C23B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580" y="1212800"/>
            <a:ext cx="6296723" cy="4432399"/>
          </a:xfrm>
          <a:prstGeom prst="rect">
            <a:avLst/>
          </a:prstGeom>
        </p:spPr>
      </p:pic>
      <p:sp>
        <p:nvSpPr>
          <p:cNvPr id="8" name="TextBox 7">
            <a:extLst>
              <a:ext uri="{FF2B5EF4-FFF2-40B4-BE49-F238E27FC236}">
                <a16:creationId xmlns:a16="http://schemas.microsoft.com/office/drawing/2014/main" id="{D9BF926D-BB5A-486C-885F-88131A91679D}"/>
              </a:ext>
            </a:extLst>
          </p:cNvPr>
          <p:cNvSpPr txBox="1"/>
          <p:nvPr/>
        </p:nvSpPr>
        <p:spPr>
          <a:xfrm>
            <a:off x="243697" y="1561707"/>
            <a:ext cx="5259956" cy="1703030"/>
          </a:xfrm>
          <a:prstGeom prst="rect">
            <a:avLst/>
          </a:prstGeom>
          <a:noFill/>
        </p:spPr>
        <p:txBody>
          <a:bodyPr wrap="square">
            <a:spAutoFit/>
          </a:bodyPr>
          <a:lstStyle/>
          <a:p>
            <a:pPr algn="l">
              <a:lnSpc>
                <a:spcPct val="150000"/>
              </a:lnSpc>
            </a:pPr>
            <a:r>
              <a:rPr lang="en-US" i="1" dirty="0">
                <a:solidFill>
                  <a:schemeClr val="accent2">
                    <a:lumMod val="50000"/>
                  </a:schemeClr>
                </a:solidFill>
                <a:effectLst/>
                <a:latin typeface="Helvetica Neue"/>
              </a:rPr>
              <a:t>The Dataset of 2 years was not completely available so to so we down sample the data and used polynomial method and then converted into completely daily data. </a:t>
            </a:r>
          </a:p>
        </p:txBody>
      </p:sp>
    </p:spTree>
    <p:extLst>
      <p:ext uri="{BB962C8B-B14F-4D97-AF65-F5344CB8AC3E}">
        <p14:creationId xmlns:p14="http://schemas.microsoft.com/office/powerpoint/2010/main" val="346637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9E64C-32A2-47CB-8F29-57A65FE3623D}"/>
              </a:ext>
            </a:extLst>
          </p:cNvPr>
          <p:cNvSpPr txBox="1"/>
          <p:nvPr/>
        </p:nvSpPr>
        <p:spPr>
          <a:xfrm>
            <a:off x="2275845" y="3036075"/>
            <a:ext cx="7640309" cy="785849"/>
          </a:xfrm>
          <a:prstGeom prst="rect">
            <a:avLst/>
          </a:prstGeom>
          <a:noFill/>
        </p:spPr>
        <p:txBody>
          <a:bodyPr wrap="square">
            <a:spAutoFit/>
          </a:bodyPr>
          <a:lstStyle/>
          <a:p>
            <a:pPr algn="l"/>
            <a:r>
              <a:rPr lang="en-US" sz="4400" b="1" dirty="0">
                <a:solidFill>
                  <a:schemeClr val="accent2">
                    <a:lumMod val="50000"/>
                  </a:schemeClr>
                </a:solidFill>
              </a:rPr>
              <a:t>6. Applying Neural Network</a:t>
            </a:r>
            <a:r>
              <a:rPr lang="en-US" sz="4400" b="1" i="0" dirty="0">
                <a:solidFill>
                  <a:schemeClr val="accent2">
                    <a:lumMod val="50000"/>
                  </a:schemeClr>
                </a:solidFill>
                <a:effectLst/>
              </a:rPr>
              <a:t> </a:t>
            </a:r>
          </a:p>
        </p:txBody>
      </p:sp>
    </p:spTree>
    <p:extLst>
      <p:ext uri="{BB962C8B-B14F-4D97-AF65-F5344CB8AC3E}">
        <p14:creationId xmlns:p14="http://schemas.microsoft.com/office/powerpoint/2010/main" val="386018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929B-4DC0-4EE1-8216-9FEBA653B508}"/>
              </a:ext>
            </a:extLst>
          </p:cNvPr>
          <p:cNvSpPr>
            <a:spLocks noGrp="1"/>
          </p:cNvSpPr>
          <p:nvPr>
            <p:ph type="title"/>
          </p:nvPr>
        </p:nvSpPr>
        <p:spPr>
          <a:xfrm>
            <a:off x="0" y="224286"/>
            <a:ext cx="12192000" cy="1423358"/>
          </a:xfrm>
        </p:spPr>
        <p:txBody>
          <a:bodyPr>
            <a:normAutofit fontScale="90000"/>
          </a:bodyPr>
          <a:lstStyle/>
          <a:p>
            <a:pPr algn="ctr">
              <a:lnSpc>
                <a:spcPct val="107000"/>
              </a:lnSpc>
              <a:spcBef>
                <a:spcPts val="200"/>
              </a:spcBef>
            </a:pPr>
            <a:r>
              <a:rPr lang="en-IN" sz="3600" b="1" u="sng" kern="1800" dirty="0">
                <a:solidFill>
                  <a:schemeClr val="accent2">
                    <a:lumMod val="50000"/>
                  </a:schemeClr>
                </a:solidFill>
                <a:effectLst/>
                <a:latin typeface="Arial Black" panose="020B0A04020102020204" pitchFamily="34" charset="0"/>
                <a:ea typeface="NSimSun" panose="02010609030101010101" pitchFamily="49" charset="-122"/>
                <a:cs typeface="Times New Roman" panose="02020603050405020304" pitchFamily="18" charset="0"/>
              </a:rPr>
              <a:t>Stock Market Price Prediction</a:t>
            </a:r>
            <a:br>
              <a:rPr lang="en-IN" sz="1800" b="1" u="sng" kern="1800" dirty="0">
                <a:solidFill>
                  <a:schemeClr val="accent2">
                    <a:lumMod val="50000"/>
                  </a:schemeClr>
                </a:solidFill>
                <a:effectLst/>
                <a:latin typeface="Roboto" panose="02000000000000000000" pitchFamily="2" charset="0"/>
                <a:ea typeface="Times New Roman" panose="02020603050405020304" pitchFamily="18" charset="0"/>
                <a:cs typeface="Times New Roman" panose="02020603050405020304" pitchFamily="18" charset="0"/>
              </a:rPr>
            </a:br>
            <a:br>
              <a:rPr lang="en-IN" sz="18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IN" dirty="0">
              <a:solidFill>
                <a:schemeClr val="accent2">
                  <a:lumMod val="50000"/>
                </a:schemeClr>
              </a:solidFill>
            </a:endParaRPr>
          </a:p>
        </p:txBody>
      </p:sp>
      <p:sp>
        <p:nvSpPr>
          <p:cNvPr id="10" name="Content Placeholder 9">
            <a:extLst>
              <a:ext uri="{FF2B5EF4-FFF2-40B4-BE49-F238E27FC236}">
                <a16:creationId xmlns:a16="http://schemas.microsoft.com/office/drawing/2014/main" id="{D79B9B88-89CB-442A-8E43-C4CFB6A7F7DF}"/>
              </a:ext>
            </a:extLst>
          </p:cNvPr>
          <p:cNvSpPr>
            <a:spLocks noGrp="1"/>
          </p:cNvSpPr>
          <p:nvPr>
            <p:ph idx="1"/>
          </p:nvPr>
        </p:nvSpPr>
        <p:spPr>
          <a:xfrm>
            <a:off x="0" y="1216324"/>
            <a:ext cx="12192000" cy="5650302"/>
          </a:xfrm>
        </p:spPr>
        <p:txBody>
          <a:bodyPr anchor="ctr">
            <a:normAutofit fontScale="92500"/>
          </a:bodyPr>
          <a:lstStyle/>
          <a:p>
            <a:pPr marL="36000" indent="0">
              <a:lnSpc>
                <a:spcPct val="100000"/>
              </a:lnSpc>
              <a:spcAft>
                <a:spcPts val="50"/>
              </a:spcAft>
              <a:buNone/>
            </a:pPr>
            <a:r>
              <a:rPr lang="en-IN" sz="3000" b="1" i="1" dirty="0">
                <a:solidFill>
                  <a:schemeClr val="accent2">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What is Stock Market?</a:t>
            </a:r>
            <a:br>
              <a:rPr lang="en-IN" sz="3000" b="1" i="1" dirty="0">
                <a:solidFill>
                  <a:schemeClr val="accent2">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IN" sz="26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6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4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A stock market is a public market where you can buy and sell shares for publicly listed companies. The stock market also known as equity market or share market represent ownership in company such as shares of private companies which are sold to investors through equity crowdfunding platforms and the stock exchange is the mediator that allows the buying and selling of shares</a:t>
            </a:r>
            <a:r>
              <a:rPr lang="en-IN" sz="26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IN" sz="26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dirty="0">
                <a:solidFill>
                  <a:schemeClr val="accent2">
                    <a:lumMod val="50000"/>
                  </a:schemeClr>
                </a:solidFill>
                <a:effectLst/>
                <a:latin typeface="Times New Roman" panose="02020603050405020304" pitchFamily="18" charset="0"/>
                <a:ea typeface="Calibri" panose="020F0502020204030204" pitchFamily="34" charset="0"/>
              </a:rPr>
            </a:br>
            <a:r>
              <a:rPr lang="en-IN" sz="3000" b="1" i="1" dirty="0">
                <a:solidFill>
                  <a:schemeClr val="accent2">
                    <a:lumMod val="50000"/>
                  </a:schemeClr>
                </a:solidFill>
                <a:latin typeface="Calibri Light" panose="020F0302020204030204" pitchFamily="34" charset="0"/>
                <a:ea typeface="Calibri Light" panose="020F0302020204030204" pitchFamily="34" charset="0"/>
                <a:cs typeface="Calibri Light" panose="020F0302020204030204" pitchFamily="34" charset="0"/>
              </a:rPr>
              <a:t>Why</a:t>
            </a:r>
            <a:r>
              <a:rPr lang="en-IN" sz="3000" i="1" dirty="0">
                <a:solidFill>
                  <a:schemeClr val="accent2">
                    <a:lumMod val="50000"/>
                  </a:schemeClr>
                </a:solidFill>
                <a:latin typeface="Times New Roman" panose="02020603050405020304" pitchFamily="18" charset="0"/>
                <a:ea typeface="Calibri" panose="020F0502020204030204" pitchFamily="34" charset="0"/>
              </a:rPr>
              <a:t> </a:t>
            </a:r>
            <a:r>
              <a:rPr lang="en-IN" sz="3000" b="1" i="1" dirty="0">
                <a:solidFill>
                  <a:schemeClr val="accent2">
                    <a:lumMod val="50000"/>
                  </a:schemeClr>
                </a:solidFill>
                <a:latin typeface="Calibri Light" panose="020F0302020204030204" pitchFamily="34" charset="0"/>
                <a:ea typeface="Times New Roman" panose="02020603050405020304" pitchFamily="18" charset="0"/>
                <a:cs typeface="Times New Roman" panose="02020603050405020304" pitchFamily="18" charset="0"/>
              </a:rPr>
              <a:t>Stock Price Prediction?</a:t>
            </a:r>
            <a:br>
              <a:rPr lang="en-IN" sz="2800" b="1" dirty="0">
                <a:solidFill>
                  <a:schemeClr val="accent2">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IN" sz="28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br>
              <a:rPr lang="en-IN" sz="28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IN" sz="24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Stock price prediction using machine learning helps us to discover the future value of company stock and other financial assets traded on an exchange</a:t>
            </a:r>
            <a:br>
              <a:rPr lang="en-IN" sz="24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IN" sz="24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The entire idea of predicting stock prices is to gain significant profits.</a:t>
            </a:r>
            <a:br>
              <a:rPr lang="en-IN" sz="24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IN" sz="24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t>
            </a:r>
            <a:r>
              <a:rPr lang="en-IN" sz="24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The idea is to weigh out the importance of recent and older data and determine which parameters affects the ‘present’ or ‘next’ day prices the most.</a:t>
            </a:r>
            <a:br>
              <a:rPr lang="en-IN" sz="28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IN" dirty="0">
              <a:solidFill>
                <a:schemeClr val="accent2">
                  <a:lumMod val="50000"/>
                </a:schemeClr>
              </a:solidFill>
            </a:endParaRPr>
          </a:p>
        </p:txBody>
      </p:sp>
    </p:spTree>
    <p:extLst>
      <p:ext uri="{BB962C8B-B14F-4D97-AF65-F5344CB8AC3E}">
        <p14:creationId xmlns:p14="http://schemas.microsoft.com/office/powerpoint/2010/main" val="3546785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279E6B-DA71-411F-BA03-E752EEED3A04}"/>
              </a:ext>
            </a:extLst>
          </p:cNvPr>
          <p:cNvSpPr txBox="1"/>
          <p:nvPr/>
        </p:nvSpPr>
        <p:spPr>
          <a:xfrm>
            <a:off x="126412" y="230680"/>
            <a:ext cx="6107502" cy="461665"/>
          </a:xfrm>
          <a:prstGeom prst="rect">
            <a:avLst/>
          </a:prstGeom>
          <a:noFill/>
        </p:spPr>
        <p:txBody>
          <a:bodyPr wrap="square">
            <a:spAutoFit/>
          </a:bodyPr>
          <a:lstStyle/>
          <a:p>
            <a:pPr algn="l"/>
            <a:r>
              <a:rPr lang="en-IN" sz="2400" b="1" i="1" dirty="0">
                <a:solidFill>
                  <a:schemeClr val="accent2">
                    <a:lumMod val="50000"/>
                  </a:schemeClr>
                </a:solidFill>
                <a:effectLst/>
                <a:latin typeface="Helvetica Neue"/>
              </a:rPr>
              <a:t>MODEL 1 - Stacked LSTM :</a:t>
            </a:r>
            <a:endParaRPr lang="en-IN" sz="2400" b="1" i="0" dirty="0">
              <a:solidFill>
                <a:schemeClr val="accent2">
                  <a:lumMod val="50000"/>
                </a:schemeClr>
              </a:solidFill>
              <a:effectLst/>
              <a:latin typeface="Helvetica Neue"/>
            </a:endParaRPr>
          </a:p>
        </p:txBody>
      </p:sp>
      <p:pic>
        <p:nvPicPr>
          <p:cNvPr id="6" name="Picture 5">
            <a:extLst>
              <a:ext uri="{FF2B5EF4-FFF2-40B4-BE49-F238E27FC236}">
                <a16:creationId xmlns:a16="http://schemas.microsoft.com/office/drawing/2014/main" id="{7BCF1C4E-0797-47B4-8091-E8AAFCBA7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9632" y="1154778"/>
            <a:ext cx="8402437" cy="3409757"/>
          </a:xfrm>
          <a:prstGeom prst="rect">
            <a:avLst/>
          </a:prstGeom>
        </p:spPr>
      </p:pic>
      <p:pic>
        <p:nvPicPr>
          <p:cNvPr id="8" name="Picture 7">
            <a:extLst>
              <a:ext uri="{FF2B5EF4-FFF2-40B4-BE49-F238E27FC236}">
                <a16:creationId xmlns:a16="http://schemas.microsoft.com/office/drawing/2014/main" id="{B362C7E9-A0E9-4816-BF74-6BFBA569F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30" y="1585437"/>
            <a:ext cx="3329703" cy="4674190"/>
          </a:xfrm>
          <a:prstGeom prst="rect">
            <a:avLst/>
          </a:prstGeom>
        </p:spPr>
      </p:pic>
      <p:pic>
        <p:nvPicPr>
          <p:cNvPr id="10" name="Picture 9">
            <a:extLst>
              <a:ext uri="{FF2B5EF4-FFF2-40B4-BE49-F238E27FC236}">
                <a16:creationId xmlns:a16="http://schemas.microsoft.com/office/drawing/2014/main" id="{94293E31-3003-4B2C-8389-F835CD8227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159" y="5026968"/>
            <a:ext cx="8040222" cy="504895"/>
          </a:xfrm>
          <a:prstGeom prst="rect">
            <a:avLst/>
          </a:prstGeom>
        </p:spPr>
      </p:pic>
    </p:spTree>
    <p:extLst>
      <p:ext uri="{BB962C8B-B14F-4D97-AF65-F5344CB8AC3E}">
        <p14:creationId xmlns:p14="http://schemas.microsoft.com/office/powerpoint/2010/main" val="2049530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4E32B3-FF95-4DC0-8CAD-FF464D582E48}"/>
              </a:ext>
            </a:extLst>
          </p:cNvPr>
          <p:cNvSpPr txBox="1"/>
          <p:nvPr/>
        </p:nvSpPr>
        <p:spPr>
          <a:xfrm>
            <a:off x="156191" y="291065"/>
            <a:ext cx="6107502" cy="461665"/>
          </a:xfrm>
          <a:prstGeom prst="rect">
            <a:avLst/>
          </a:prstGeom>
          <a:noFill/>
        </p:spPr>
        <p:txBody>
          <a:bodyPr wrap="square">
            <a:spAutoFit/>
          </a:bodyPr>
          <a:lstStyle/>
          <a:p>
            <a:r>
              <a:rPr lang="en-IN" sz="2400" b="1" i="1" dirty="0">
                <a:solidFill>
                  <a:schemeClr val="accent2">
                    <a:lumMod val="50000"/>
                  </a:schemeClr>
                </a:solidFill>
                <a:effectLst/>
                <a:latin typeface="Helvetica Neue"/>
              </a:rPr>
              <a:t>MODEL 2 - Bidirectional LSTM :</a:t>
            </a:r>
            <a:endParaRPr lang="en-IN" sz="2400" b="1" i="0" dirty="0">
              <a:solidFill>
                <a:schemeClr val="accent2">
                  <a:lumMod val="50000"/>
                </a:schemeClr>
              </a:solidFill>
              <a:effectLst/>
              <a:latin typeface="Helvetica Neue"/>
            </a:endParaRPr>
          </a:p>
        </p:txBody>
      </p:sp>
      <p:pic>
        <p:nvPicPr>
          <p:cNvPr id="4" name="Picture 3">
            <a:extLst>
              <a:ext uri="{FF2B5EF4-FFF2-40B4-BE49-F238E27FC236}">
                <a16:creationId xmlns:a16="http://schemas.microsoft.com/office/drawing/2014/main" id="{8D5EA3CB-F81B-48F9-86D8-5CC0603F2A43}"/>
              </a:ext>
            </a:extLst>
          </p:cNvPr>
          <p:cNvPicPr>
            <a:picLocks noChangeAspect="1"/>
          </p:cNvPicPr>
          <p:nvPr/>
        </p:nvPicPr>
        <p:blipFill rotWithShape="1">
          <a:blip r:embed="rId2">
            <a:extLst>
              <a:ext uri="{28A0092B-C50C-407E-A947-70E740481C1C}">
                <a14:useLocalDpi xmlns:a14="http://schemas.microsoft.com/office/drawing/2010/main" val="0"/>
              </a:ext>
            </a:extLst>
          </a:blip>
          <a:srcRect t="14915"/>
          <a:stretch/>
        </p:blipFill>
        <p:spPr>
          <a:xfrm>
            <a:off x="3831049" y="5199846"/>
            <a:ext cx="7795411" cy="415146"/>
          </a:xfrm>
          <a:prstGeom prst="rect">
            <a:avLst/>
          </a:prstGeom>
        </p:spPr>
      </p:pic>
      <p:pic>
        <p:nvPicPr>
          <p:cNvPr id="6" name="Picture 5">
            <a:extLst>
              <a:ext uri="{FF2B5EF4-FFF2-40B4-BE49-F238E27FC236}">
                <a16:creationId xmlns:a16="http://schemas.microsoft.com/office/drawing/2014/main" id="{57268BCF-352D-41B2-ABF5-99F791A3E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984" y="1276321"/>
            <a:ext cx="9114440" cy="3581628"/>
          </a:xfrm>
          <a:prstGeom prst="rect">
            <a:avLst/>
          </a:prstGeom>
        </p:spPr>
      </p:pic>
      <p:pic>
        <p:nvPicPr>
          <p:cNvPr id="8" name="Picture 7">
            <a:extLst>
              <a:ext uri="{FF2B5EF4-FFF2-40B4-BE49-F238E27FC236}">
                <a16:creationId xmlns:a16="http://schemas.microsoft.com/office/drawing/2014/main" id="{232DFB43-CE47-40D5-AA84-5959A3358A49}"/>
              </a:ext>
            </a:extLst>
          </p:cNvPr>
          <p:cNvPicPr>
            <a:picLocks noChangeAspect="1"/>
          </p:cNvPicPr>
          <p:nvPr/>
        </p:nvPicPr>
        <p:blipFill rotWithShape="1">
          <a:blip r:embed="rId4">
            <a:extLst>
              <a:ext uri="{28A0092B-C50C-407E-A947-70E740481C1C}">
                <a14:useLocalDpi xmlns:a14="http://schemas.microsoft.com/office/drawing/2010/main" val="0"/>
              </a:ext>
            </a:extLst>
          </a:blip>
          <a:srcRect r="24661"/>
          <a:stretch/>
        </p:blipFill>
        <p:spPr>
          <a:xfrm>
            <a:off x="156191" y="1590418"/>
            <a:ext cx="2644408" cy="4194919"/>
          </a:xfrm>
          <a:prstGeom prst="rect">
            <a:avLst/>
          </a:prstGeom>
        </p:spPr>
      </p:pic>
    </p:spTree>
    <p:extLst>
      <p:ext uri="{BB962C8B-B14F-4D97-AF65-F5344CB8AC3E}">
        <p14:creationId xmlns:p14="http://schemas.microsoft.com/office/powerpoint/2010/main" val="1598195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8144AF-1F3C-4711-83D0-7ACC96530D9E}"/>
              </a:ext>
            </a:extLst>
          </p:cNvPr>
          <p:cNvSpPr txBox="1"/>
          <p:nvPr/>
        </p:nvSpPr>
        <p:spPr>
          <a:xfrm>
            <a:off x="172528" y="261632"/>
            <a:ext cx="7151298" cy="461665"/>
          </a:xfrm>
          <a:prstGeom prst="rect">
            <a:avLst/>
          </a:prstGeom>
          <a:noFill/>
        </p:spPr>
        <p:txBody>
          <a:bodyPr wrap="square">
            <a:spAutoFit/>
          </a:bodyPr>
          <a:lstStyle/>
          <a:p>
            <a:r>
              <a:rPr lang="en-IN" sz="2400" b="1" i="1" dirty="0">
                <a:solidFill>
                  <a:schemeClr val="accent1">
                    <a:lumMod val="50000"/>
                  </a:schemeClr>
                </a:solidFill>
                <a:effectLst/>
                <a:latin typeface="Helvetica Neue"/>
              </a:rPr>
              <a:t>MODEL </a:t>
            </a:r>
            <a:r>
              <a:rPr lang="en-IN" sz="2400" b="1" i="1" dirty="0">
                <a:solidFill>
                  <a:schemeClr val="accent1">
                    <a:lumMod val="50000"/>
                  </a:schemeClr>
                </a:solidFill>
                <a:latin typeface="Helvetica Neue"/>
              </a:rPr>
              <a:t>3</a:t>
            </a:r>
            <a:r>
              <a:rPr lang="en-IN" sz="2400" b="1" i="1" dirty="0">
                <a:solidFill>
                  <a:schemeClr val="accent1">
                    <a:lumMod val="50000"/>
                  </a:schemeClr>
                </a:solidFill>
                <a:effectLst/>
                <a:latin typeface="Helvetica Neue"/>
              </a:rPr>
              <a:t> - </a:t>
            </a:r>
            <a:r>
              <a:rPr lang="en-US" sz="2400" b="1" i="1" dirty="0">
                <a:solidFill>
                  <a:schemeClr val="accent1">
                    <a:lumMod val="50000"/>
                  </a:schemeClr>
                </a:solidFill>
                <a:effectLst/>
                <a:latin typeface="Helvetica Neue"/>
              </a:rPr>
              <a:t>GRU (Gated Recurrent Unit) LSTM </a:t>
            </a:r>
            <a:r>
              <a:rPr lang="en-IN" sz="2400" b="1" i="1" dirty="0">
                <a:solidFill>
                  <a:schemeClr val="accent1">
                    <a:lumMod val="50000"/>
                  </a:schemeClr>
                </a:solidFill>
                <a:effectLst/>
                <a:latin typeface="Helvetica Neue"/>
              </a:rPr>
              <a:t>:</a:t>
            </a:r>
            <a:endParaRPr lang="en-IN" sz="2400" b="1" i="0" dirty="0">
              <a:solidFill>
                <a:schemeClr val="accent1">
                  <a:lumMod val="50000"/>
                </a:schemeClr>
              </a:solidFill>
              <a:effectLst/>
              <a:latin typeface="Helvetica Neue"/>
            </a:endParaRPr>
          </a:p>
        </p:txBody>
      </p:sp>
      <p:pic>
        <p:nvPicPr>
          <p:cNvPr id="4" name="Picture 3">
            <a:extLst>
              <a:ext uri="{FF2B5EF4-FFF2-40B4-BE49-F238E27FC236}">
                <a16:creationId xmlns:a16="http://schemas.microsoft.com/office/drawing/2014/main" id="{E36EE917-F7CE-4D1B-9005-D04A28296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649" y="1181407"/>
            <a:ext cx="8492706" cy="3455741"/>
          </a:xfrm>
          <a:prstGeom prst="rect">
            <a:avLst/>
          </a:prstGeom>
        </p:spPr>
      </p:pic>
      <p:pic>
        <p:nvPicPr>
          <p:cNvPr id="8" name="Picture 7">
            <a:extLst>
              <a:ext uri="{FF2B5EF4-FFF2-40B4-BE49-F238E27FC236}">
                <a16:creationId xmlns:a16="http://schemas.microsoft.com/office/drawing/2014/main" id="{033533AD-AB85-47CE-8628-ADFA99E42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99" y="1526651"/>
            <a:ext cx="2936993" cy="4425246"/>
          </a:xfrm>
          <a:prstGeom prst="rect">
            <a:avLst/>
          </a:prstGeom>
        </p:spPr>
      </p:pic>
      <p:pic>
        <p:nvPicPr>
          <p:cNvPr id="10" name="Picture 9">
            <a:extLst>
              <a:ext uri="{FF2B5EF4-FFF2-40B4-BE49-F238E27FC236}">
                <a16:creationId xmlns:a16="http://schemas.microsoft.com/office/drawing/2014/main" id="{D9F84502-FD99-46CF-8729-18018FC51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712" y="5091704"/>
            <a:ext cx="7830643" cy="514422"/>
          </a:xfrm>
          <a:prstGeom prst="rect">
            <a:avLst/>
          </a:prstGeom>
        </p:spPr>
      </p:pic>
    </p:spTree>
    <p:extLst>
      <p:ext uri="{BB962C8B-B14F-4D97-AF65-F5344CB8AC3E}">
        <p14:creationId xmlns:p14="http://schemas.microsoft.com/office/powerpoint/2010/main" val="1447049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7D730F-8484-46A8-BC22-C3CA5D1C67B3}"/>
              </a:ext>
            </a:extLst>
          </p:cNvPr>
          <p:cNvSpPr txBox="1"/>
          <p:nvPr/>
        </p:nvSpPr>
        <p:spPr>
          <a:xfrm>
            <a:off x="172528" y="299692"/>
            <a:ext cx="7030528" cy="461665"/>
          </a:xfrm>
          <a:prstGeom prst="rect">
            <a:avLst/>
          </a:prstGeom>
          <a:noFill/>
        </p:spPr>
        <p:txBody>
          <a:bodyPr wrap="square">
            <a:spAutoFit/>
          </a:bodyPr>
          <a:lstStyle/>
          <a:p>
            <a:r>
              <a:rPr lang="en-IN" sz="2400" b="1" i="1" dirty="0">
                <a:solidFill>
                  <a:schemeClr val="accent1">
                    <a:lumMod val="50000"/>
                  </a:schemeClr>
                </a:solidFill>
                <a:effectLst/>
                <a:latin typeface="Helvetica Neue"/>
              </a:rPr>
              <a:t>MODEL </a:t>
            </a:r>
            <a:r>
              <a:rPr lang="en-IN" sz="2400" b="1" i="1" dirty="0">
                <a:solidFill>
                  <a:schemeClr val="accent1">
                    <a:lumMod val="50000"/>
                  </a:schemeClr>
                </a:solidFill>
                <a:latin typeface="Helvetica Neue"/>
              </a:rPr>
              <a:t>4</a:t>
            </a:r>
            <a:r>
              <a:rPr lang="en-IN" sz="2400" b="1" i="1" dirty="0">
                <a:solidFill>
                  <a:schemeClr val="accent1">
                    <a:lumMod val="50000"/>
                  </a:schemeClr>
                </a:solidFill>
                <a:effectLst/>
                <a:latin typeface="Helvetica Neue"/>
              </a:rPr>
              <a:t> - BGRU (Bidirectional GRU) LSTM :</a:t>
            </a:r>
            <a:endParaRPr lang="en-IN" sz="2400" b="1" i="0" dirty="0">
              <a:solidFill>
                <a:schemeClr val="accent1">
                  <a:lumMod val="50000"/>
                </a:schemeClr>
              </a:solidFill>
              <a:effectLst/>
              <a:latin typeface="Helvetica Neue"/>
            </a:endParaRPr>
          </a:p>
        </p:txBody>
      </p:sp>
      <p:pic>
        <p:nvPicPr>
          <p:cNvPr id="4" name="Picture 3">
            <a:extLst>
              <a:ext uri="{FF2B5EF4-FFF2-40B4-BE49-F238E27FC236}">
                <a16:creationId xmlns:a16="http://schemas.microsoft.com/office/drawing/2014/main" id="{8B0F23B7-811E-4BC1-B4BB-E3FFFD548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46" y="1062556"/>
            <a:ext cx="8818980" cy="3618043"/>
          </a:xfrm>
          <a:prstGeom prst="rect">
            <a:avLst/>
          </a:prstGeom>
        </p:spPr>
      </p:pic>
      <p:pic>
        <p:nvPicPr>
          <p:cNvPr id="6" name="Picture 5">
            <a:extLst>
              <a:ext uri="{FF2B5EF4-FFF2-40B4-BE49-F238E27FC236}">
                <a16:creationId xmlns:a16="http://schemas.microsoft.com/office/drawing/2014/main" id="{ADF2CCC8-DA51-4FC7-919D-6F843F80F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475" y="5042444"/>
            <a:ext cx="7861448" cy="492259"/>
          </a:xfrm>
          <a:prstGeom prst="rect">
            <a:avLst/>
          </a:prstGeom>
        </p:spPr>
      </p:pic>
      <p:pic>
        <p:nvPicPr>
          <p:cNvPr id="8" name="Picture 7">
            <a:extLst>
              <a:ext uri="{FF2B5EF4-FFF2-40B4-BE49-F238E27FC236}">
                <a16:creationId xmlns:a16="http://schemas.microsoft.com/office/drawing/2014/main" id="{B9880C85-880B-49CE-B1A3-C4BAEF25A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681" y="1380565"/>
            <a:ext cx="2949404" cy="4373254"/>
          </a:xfrm>
          <a:prstGeom prst="rect">
            <a:avLst/>
          </a:prstGeom>
        </p:spPr>
      </p:pic>
    </p:spTree>
    <p:extLst>
      <p:ext uri="{BB962C8B-B14F-4D97-AF65-F5344CB8AC3E}">
        <p14:creationId xmlns:p14="http://schemas.microsoft.com/office/powerpoint/2010/main" val="1424879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D5370A-2D28-49FC-BA2B-B442606EA299}"/>
              </a:ext>
            </a:extLst>
          </p:cNvPr>
          <p:cNvSpPr txBox="1"/>
          <p:nvPr/>
        </p:nvSpPr>
        <p:spPr>
          <a:xfrm>
            <a:off x="1173731" y="3044279"/>
            <a:ext cx="9844537" cy="769441"/>
          </a:xfrm>
          <a:prstGeom prst="rect">
            <a:avLst/>
          </a:prstGeom>
          <a:noFill/>
        </p:spPr>
        <p:txBody>
          <a:bodyPr wrap="square">
            <a:spAutoFit/>
          </a:bodyPr>
          <a:lstStyle/>
          <a:p>
            <a:pPr algn="l"/>
            <a:r>
              <a:rPr lang="en-US" sz="4400" b="1" dirty="0">
                <a:solidFill>
                  <a:schemeClr val="accent1">
                    <a:lumMod val="50000"/>
                  </a:schemeClr>
                </a:solidFill>
                <a:effectLst/>
              </a:rPr>
              <a:t>7. Data Driven Forecasting Methods</a:t>
            </a:r>
          </a:p>
        </p:txBody>
      </p:sp>
    </p:spTree>
    <p:extLst>
      <p:ext uri="{BB962C8B-B14F-4D97-AF65-F5344CB8AC3E}">
        <p14:creationId xmlns:p14="http://schemas.microsoft.com/office/powerpoint/2010/main" val="1776073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C018C8-C5D3-466F-B173-4E6DF077D617}"/>
              </a:ext>
            </a:extLst>
          </p:cNvPr>
          <p:cNvSpPr txBox="1"/>
          <p:nvPr/>
        </p:nvSpPr>
        <p:spPr>
          <a:xfrm>
            <a:off x="138023" y="316945"/>
            <a:ext cx="7030528" cy="461665"/>
          </a:xfrm>
          <a:prstGeom prst="rect">
            <a:avLst/>
          </a:prstGeom>
          <a:noFill/>
        </p:spPr>
        <p:txBody>
          <a:bodyPr wrap="square">
            <a:spAutoFit/>
          </a:bodyPr>
          <a:lstStyle/>
          <a:p>
            <a:pPr algn="l"/>
            <a:r>
              <a:rPr lang="en-IN" sz="2400" b="1" i="1" dirty="0">
                <a:solidFill>
                  <a:schemeClr val="accent1">
                    <a:lumMod val="50000"/>
                  </a:schemeClr>
                </a:solidFill>
                <a:effectLst/>
                <a:latin typeface="Helvetica Neue"/>
              </a:rPr>
              <a:t>7.1 Time series decomposition plot :</a:t>
            </a:r>
          </a:p>
        </p:txBody>
      </p:sp>
      <p:pic>
        <p:nvPicPr>
          <p:cNvPr id="4" name="Picture 3">
            <a:extLst>
              <a:ext uri="{FF2B5EF4-FFF2-40B4-BE49-F238E27FC236}">
                <a16:creationId xmlns:a16="http://schemas.microsoft.com/office/drawing/2014/main" id="{63123F18-25E2-4F5B-ACE9-FE512B038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732" y="1273132"/>
            <a:ext cx="7068536" cy="4915586"/>
          </a:xfrm>
          <a:prstGeom prst="rect">
            <a:avLst/>
          </a:prstGeom>
        </p:spPr>
      </p:pic>
    </p:spTree>
    <p:extLst>
      <p:ext uri="{BB962C8B-B14F-4D97-AF65-F5344CB8AC3E}">
        <p14:creationId xmlns:p14="http://schemas.microsoft.com/office/powerpoint/2010/main" val="3358725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D077E1-C57B-4606-8B31-407972E19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554" y="776377"/>
            <a:ext cx="9417194" cy="5957534"/>
          </a:xfrm>
          <a:prstGeom prst="rect">
            <a:avLst/>
          </a:prstGeom>
        </p:spPr>
      </p:pic>
      <p:sp>
        <p:nvSpPr>
          <p:cNvPr id="5" name="TextBox 4">
            <a:extLst>
              <a:ext uri="{FF2B5EF4-FFF2-40B4-BE49-F238E27FC236}">
                <a16:creationId xmlns:a16="http://schemas.microsoft.com/office/drawing/2014/main" id="{99097729-0A4D-4973-80BB-0F57B18F420D}"/>
              </a:ext>
            </a:extLst>
          </p:cNvPr>
          <p:cNvSpPr txBox="1"/>
          <p:nvPr/>
        </p:nvSpPr>
        <p:spPr>
          <a:xfrm>
            <a:off x="278202" y="311353"/>
            <a:ext cx="2102690" cy="465024"/>
          </a:xfrm>
          <a:prstGeom prst="rect">
            <a:avLst/>
          </a:prstGeom>
          <a:noFill/>
        </p:spPr>
        <p:txBody>
          <a:bodyPr wrap="square">
            <a:spAutoFit/>
          </a:bodyPr>
          <a:lstStyle/>
          <a:p>
            <a:pPr algn="l"/>
            <a:r>
              <a:rPr lang="en-IN" sz="2400" b="1" i="1" dirty="0">
                <a:solidFill>
                  <a:schemeClr val="accent1">
                    <a:lumMod val="50000"/>
                  </a:schemeClr>
                </a:solidFill>
                <a:effectLst/>
                <a:latin typeface="Helvetica Neue"/>
              </a:rPr>
              <a:t>7.2 Models :</a:t>
            </a:r>
          </a:p>
        </p:txBody>
      </p:sp>
    </p:spTree>
    <p:extLst>
      <p:ext uri="{BB962C8B-B14F-4D97-AF65-F5344CB8AC3E}">
        <p14:creationId xmlns:p14="http://schemas.microsoft.com/office/powerpoint/2010/main" val="1965406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41CFDD-E07A-4C20-94FC-F5A6858848A7}"/>
              </a:ext>
            </a:extLst>
          </p:cNvPr>
          <p:cNvSpPr txBox="1"/>
          <p:nvPr/>
        </p:nvSpPr>
        <p:spPr>
          <a:xfrm>
            <a:off x="910625" y="2674947"/>
            <a:ext cx="10370749" cy="830997"/>
          </a:xfrm>
          <a:prstGeom prst="rect">
            <a:avLst/>
          </a:prstGeom>
          <a:noFill/>
        </p:spPr>
        <p:txBody>
          <a:bodyPr wrap="square">
            <a:spAutoFit/>
          </a:bodyPr>
          <a:lstStyle/>
          <a:p>
            <a:r>
              <a:rPr lang="en-US" sz="4800" b="1" dirty="0">
                <a:solidFill>
                  <a:schemeClr val="accent1">
                    <a:lumMod val="50000"/>
                  </a:schemeClr>
                </a:solidFill>
              </a:rPr>
              <a:t>8</a:t>
            </a:r>
            <a:r>
              <a:rPr lang="en-US" sz="4400" b="1" dirty="0">
                <a:solidFill>
                  <a:schemeClr val="accent1">
                    <a:lumMod val="50000"/>
                  </a:schemeClr>
                </a:solidFill>
                <a:effectLst/>
              </a:rPr>
              <a:t>. </a:t>
            </a:r>
            <a:r>
              <a:rPr lang="en-IN" sz="4400" b="1" i="1" dirty="0">
                <a:solidFill>
                  <a:schemeClr val="accent1">
                    <a:lumMod val="50000"/>
                  </a:schemeClr>
                </a:solidFill>
                <a:effectLst/>
                <a:latin typeface="Helvetica Neue"/>
              </a:rPr>
              <a:t>Model based Forecasting Methods</a:t>
            </a:r>
            <a:endParaRPr lang="en-IN" sz="4400" b="1" i="0" dirty="0">
              <a:solidFill>
                <a:schemeClr val="accent1">
                  <a:lumMod val="50000"/>
                </a:schemeClr>
              </a:solidFill>
              <a:effectLst/>
              <a:latin typeface="Helvetica Neue"/>
            </a:endParaRPr>
          </a:p>
        </p:txBody>
      </p:sp>
    </p:spTree>
    <p:extLst>
      <p:ext uri="{BB962C8B-B14F-4D97-AF65-F5344CB8AC3E}">
        <p14:creationId xmlns:p14="http://schemas.microsoft.com/office/powerpoint/2010/main" val="547982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28E8BB-2494-4E7A-AE45-652BF226F5DA}"/>
              </a:ext>
            </a:extLst>
          </p:cNvPr>
          <p:cNvSpPr txBox="1"/>
          <p:nvPr/>
        </p:nvSpPr>
        <p:spPr>
          <a:xfrm>
            <a:off x="278201" y="311353"/>
            <a:ext cx="6674689" cy="461665"/>
          </a:xfrm>
          <a:prstGeom prst="rect">
            <a:avLst/>
          </a:prstGeom>
          <a:noFill/>
        </p:spPr>
        <p:txBody>
          <a:bodyPr wrap="square">
            <a:spAutoFit/>
          </a:bodyPr>
          <a:lstStyle/>
          <a:p>
            <a:pPr algn="l"/>
            <a:r>
              <a:rPr lang="en-IN" sz="2400" b="1" i="1" dirty="0">
                <a:solidFill>
                  <a:schemeClr val="accent1">
                    <a:lumMod val="50000"/>
                  </a:schemeClr>
                </a:solidFill>
                <a:latin typeface="Helvetica Neue"/>
              </a:rPr>
              <a:t>8.1</a:t>
            </a:r>
            <a:r>
              <a:rPr lang="en-IN" sz="2400" b="1" i="1" dirty="0">
                <a:solidFill>
                  <a:schemeClr val="accent1">
                    <a:lumMod val="50000"/>
                  </a:schemeClr>
                </a:solidFill>
                <a:effectLst/>
                <a:latin typeface="Helvetica Neue"/>
              </a:rPr>
              <a:t> Models :</a:t>
            </a:r>
          </a:p>
        </p:txBody>
      </p:sp>
      <p:pic>
        <p:nvPicPr>
          <p:cNvPr id="4" name="Picture 3">
            <a:extLst>
              <a:ext uri="{FF2B5EF4-FFF2-40B4-BE49-F238E27FC236}">
                <a16:creationId xmlns:a16="http://schemas.microsoft.com/office/drawing/2014/main" id="{B0CAAAC4-1953-4832-8238-AFC3D5828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26" y="773018"/>
            <a:ext cx="6110438" cy="5913327"/>
          </a:xfrm>
          <a:prstGeom prst="rect">
            <a:avLst/>
          </a:prstGeom>
        </p:spPr>
      </p:pic>
      <p:pic>
        <p:nvPicPr>
          <p:cNvPr id="5" name="Picture 4">
            <a:extLst>
              <a:ext uri="{FF2B5EF4-FFF2-40B4-BE49-F238E27FC236}">
                <a16:creationId xmlns:a16="http://schemas.microsoft.com/office/drawing/2014/main" id="{2A71B0B3-B64B-4168-B35E-79CB75048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540" y="911041"/>
            <a:ext cx="4341374" cy="805616"/>
          </a:xfrm>
          <a:prstGeom prst="rect">
            <a:avLst/>
          </a:prstGeom>
        </p:spPr>
      </p:pic>
      <p:pic>
        <p:nvPicPr>
          <p:cNvPr id="6" name="Picture 5">
            <a:extLst>
              <a:ext uri="{FF2B5EF4-FFF2-40B4-BE49-F238E27FC236}">
                <a16:creationId xmlns:a16="http://schemas.microsoft.com/office/drawing/2014/main" id="{E6F13563-7220-45D6-A84C-794793193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7233" y="1578634"/>
            <a:ext cx="3949988" cy="4126959"/>
          </a:xfrm>
          <a:prstGeom prst="rect">
            <a:avLst/>
          </a:prstGeom>
        </p:spPr>
      </p:pic>
    </p:spTree>
    <p:extLst>
      <p:ext uri="{BB962C8B-B14F-4D97-AF65-F5344CB8AC3E}">
        <p14:creationId xmlns:p14="http://schemas.microsoft.com/office/powerpoint/2010/main" val="2276189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DE7143-5B26-4CB8-B8FF-3B8141D2488C}"/>
              </a:ext>
            </a:extLst>
          </p:cNvPr>
          <p:cNvSpPr txBox="1"/>
          <p:nvPr/>
        </p:nvSpPr>
        <p:spPr>
          <a:xfrm>
            <a:off x="1635918" y="3044279"/>
            <a:ext cx="8920164" cy="769441"/>
          </a:xfrm>
          <a:prstGeom prst="rect">
            <a:avLst/>
          </a:prstGeom>
          <a:noFill/>
        </p:spPr>
        <p:txBody>
          <a:bodyPr wrap="square">
            <a:spAutoFit/>
          </a:bodyPr>
          <a:lstStyle/>
          <a:p>
            <a:r>
              <a:rPr lang="en-US" sz="4400" b="1" dirty="0">
                <a:solidFill>
                  <a:schemeClr val="accent1">
                    <a:lumMod val="50000"/>
                  </a:schemeClr>
                </a:solidFill>
                <a:effectLst/>
              </a:rPr>
              <a:t>9. Future Fore caste Using LSTM</a:t>
            </a:r>
            <a:endParaRPr lang="en-IN" sz="4400" b="1" i="0" dirty="0">
              <a:solidFill>
                <a:schemeClr val="accent1">
                  <a:lumMod val="50000"/>
                </a:schemeClr>
              </a:solidFill>
              <a:effectLst/>
              <a:latin typeface="Helvetica Neue"/>
            </a:endParaRPr>
          </a:p>
        </p:txBody>
      </p:sp>
    </p:spTree>
    <p:extLst>
      <p:ext uri="{BB962C8B-B14F-4D97-AF65-F5344CB8AC3E}">
        <p14:creationId xmlns:p14="http://schemas.microsoft.com/office/powerpoint/2010/main" val="275323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EF050C-8288-485F-BECA-8AB524B5A0D2}"/>
              </a:ext>
            </a:extLst>
          </p:cNvPr>
          <p:cNvSpPr>
            <a:spLocks noGrp="1"/>
          </p:cNvSpPr>
          <p:nvPr>
            <p:ph type="title"/>
          </p:nvPr>
        </p:nvSpPr>
        <p:spPr>
          <a:xfrm>
            <a:off x="2174485" y="2976112"/>
            <a:ext cx="7843030" cy="905775"/>
          </a:xfrm>
        </p:spPr>
        <p:txBody>
          <a:bodyPr>
            <a:noAutofit/>
          </a:bodyPr>
          <a:lstStyle/>
          <a:p>
            <a:r>
              <a:rPr lang="en-IN" sz="4400" b="1" dirty="0">
                <a:solidFill>
                  <a:schemeClr val="accent2">
                    <a:lumMod val="50000"/>
                  </a:schemeClr>
                </a:solidFill>
                <a:latin typeface="+mn-lt"/>
              </a:rPr>
              <a:t>1. Dataset: </a:t>
            </a:r>
            <a:r>
              <a:rPr lang="en-IN" sz="3200" i="1" dirty="0">
                <a:solidFill>
                  <a:schemeClr val="accent2">
                    <a:lumMod val="50000"/>
                  </a:schemeClr>
                </a:solidFill>
                <a:latin typeface="+mn-lt"/>
              </a:rPr>
              <a:t>JSWSTEEL_STOCK_PRICE</a:t>
            </a:r>
            <a:endParaRPr lang="en-IN" sz="3200" b="1" dirty="0">
              <a:solidFill>
                <a:schemeClr val="accent2">
                  <a:lumMod val="50000"/>
                </a:schemeClr>
              </a:solidFill>
              <a:latin typeface="+mn-lt"/>
            </a:endParaRPr>
          </a:p>
        </p:txBody>
      </p:sp>
    </p:spTree>
    <p:extLst>
      <p:ext uri="{BB962C8B-B14F-4D97-AF65-F5344CB8AC3E}">
        <p14:creationId xmlns:p14="http://schemas.microsoft.com/office/powerpoint/2010/main" val="2730662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97969-F77E-4E55-BCF4-E3037685F394}"/>
              </a:ext>
            </a:extLst>
          </p:cNvPr>
          <p:cNvSpPr txBox="1"/>
          <p:nvPr/>
        </p:nvSpPr>
        <p:spPr>
          <a:xfrm>
            <a:off x="278201" y="311354"/>
            <a:ext cx="9702561" cy="461665"/>
          </a:xfrm>
          <a:prstGeom prst="rect">
            <a:avLst/>
          </a:prstGeom>
          <a:noFill/>
        </p:spPr>
        <p:txBody>
          <a:bodyPr wrap="square">
            <a:spAutoFit/>
          </a:bodyPr>
          <a:lstStyle/>
          <a:p>
            <a:pPr algn="l"/>
            <a:r>
              <a:rPr lang="en-IN" sz="2400" b="1" i="1" dirty="0">
                <a:solidFill>
                  <a:schemeClr val="accent1">
                    <a:lumMod val="50000"/>
                  </a:schemeClr>
                </a:solidFill>
                <a:latin typeface="Helvetica Neue"/>
              </a:rPr>
              <a:t>9.1</a:t>
            </a:r>
            <a:r>
              <a:rPr lang="en-IN" sz="2400" b="1" i="1" dirty="0">
                <a:solidFill>
                  <a:schemeClr val="accent1">
                    <a:lumMod val="50000"/>
                  </a:schemeClr>
                </a:solidFill>
                <a:effectLst/>
                <a:latin typeface="Helvetica Neue"/>
              </a:rPr>
              <a:t> Future Fore caste Model For 3 Months Using LSTM Method :</a:t>
            </a:r>
          </a:p>
        </p:txBody>
      </p:sp>
      <p:pic>
        <p:nvPicPr>
          <p:cNvPr id="4" name="Picture 3">
            <a:extLst>
              <a:ext uri="{FF2B5EF4-FFF2-40B4-BE49-F238E27FC236}">
                <a16:creationId xmlns:a16="http://schemas.microsoft.com/office/drawing/2014/main" id="{D89C7674-1654-48BF-A6BD-FE5093E81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320" y="2200983"/>
            <a:ext cx="5992483" cy="4279322"/>
          </a:xfrm>
          <a:prstGeom prst="rect">
            <a:avLst/>
          </a:prstGeom>
        </p:spPr>
      </p:pic>
      <p:pic>
        <p:nvPicPr>
          <p:cNvPr id="6" name="Picture 5">
            <a:extLst>
              <a:ext uri="{FF2B5EF4-FFF2-40B4-BE49-F238E27FC236}">
                <a16:creationId xmlns:a16="http://schemas.microsoft.com/office/drawing/2014/main" id="{F6C94C5F-68DA-41CE-9750-7D935F5DB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97" y="3458882"/>
            <a:ext cx="4782253" cy="3021423"/>
          </a:xfrm>
          <a:prstGeom prst="rect">
            <a:avLst/>
          </a:prstGeom>
        </p:spPr>
      </p:pic>
      <p:sp>
        <p:nvSpPr>
          <p:cNvPr id="7" name="TextBox 6">
            <a:extLst>
              <a:ext uri="{FF2B5EF4-FFF2-40B4-BE49-F238E27FC236}">
                <a16:creationId xmlns:a16="http://schemas.microsoft.com/office/drawing/2014/main" id="{EDE5D366-4340-4ABE-9F04-EA69E25A7E3E}"/>
              </a:ext>
            </a:extLst>
          </p:cNvPr>
          <p:cNvSpPr txBox="1"/>
          <p:nvPr/>
        </p:nvSpPr>
        <p:spPr>
          <a:xfrm>
            <a:off x="434197" y="3120328"/>
            <a:ext cx="2826588" cy="338554"/>
          </a:xfrm>
          <a:prstGeom prst="rect">
            <a:avLst/>
          </a:prstGeom>
          <a:noFill/>
        </p:spPr>
        <p:txBody>
          <a:bodyPr wrap="square">
            <a:spAutoFit/>
          </a:bodyPr>
          <a:lstStyle/>
          <a:p>
            <a:pPr algn="l"/>
            <a:r>
              <a:rPr lang="en-IN" sz="1600" dirty="0">
                <a:solidFill>
                  <a:schemeClr val="accent1">
                    <a:lumMod val="50000"/>
                  </a:schemeClr>
                </a:solidFill>
                <a:latin typeface="Helvetica Neue"/>
              </a:rPr>
              <a:t>Future Predicted Price</a:t>
            </a:r>
            <a:endParaRPr lang="en-IN" sz="1600" dirty="0">
              <a:solidFill>
                <a:schemeClr val="accent1">
                  <a:lumMod val="50000"/>
                </a:schemeClr>
              </a:solidFill>
              <a:effectLst/>
              <a:latin typeface="Helvetica Neue"/>
            </a:endParaRPr>
          </a:p>
        </p:txBody>
      </p:sp>
      <p:sp>
        <p:nvSpPr>
          <p:cNvPr id="9" name="TextBox 8">
            <a:extLst>
              <a:ext uri="{FF2B5EF4-FFF2-40B4-BE49-F238E27FC236}">
                <a16:creationId xmlns:a16="http://schemas.microsoft.com/office/drawing/2014/main" id="{C2C5CA4E-632B-44CF-9F24-D83D91032E44}"/>
              </a:ext>
            </a:extLst>
          </p:cNvPr>
          <p:cNvSpPr txBox="1"/>
          <p:nvPr/>
        </p:nvSpPr>
        <p:spPr>
          <a:xfrm>
            <a:off x="197330" y="1248021"/>
            <a:ext cx="5567990" cy="1287532"/>
          </a:xfrm>
          <a:prstGeom prst="rect">
            <a:avLst/>
          </a:prstGeom>
          <a:noFill/>
        </p:spPr>
        <p:txBody>
          <a:bodyPr wrap="square">
            <a:spAutoFit/>
          </a:bodyPr>
          <a:lstStyle/>
          <a:p>
            <a:pPr algn="l">
              <a:lnSpc>
                <a:spcPct val="150000"/>
              </a:lnSpc>
            </a:pPr>
            <a:r>
              <a:rPr lang="en-US" i="1" dirty="0">
                <a:solidFill>
                  <a:schemeClr val="accent1">
                    <a:lumMod val="50000"/>
                  </a:schemeClr>
                </a:solidFill>
                <a:effectLst/>
                <a:latin typeface="Helvetica Neue"/>
              </a:rPr>
              <a:t>We have taken past 6 months of data and predicted for 3 months of future prediction and we can see from graph that the future prediction is going low.</a:t>
            </a:r>
          </a:p>
        </p:txBody>
      </p:sp>
    </p:spTree>
    <p:extLst>
      <p:ext uri="{BB962C8B-B14F-4D97-AF65-F5344CB8AC3E}">
        <p14:creationId xmlns:p14="http://schemas.microsoft.com/office/powerpoint/2010/main" val="2519260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43EF8A-2049-4CFE-91E3-77055C7F770C}"/>
              </a:ext>
            </a:extLst>
          </p:cNvPr>
          <p:cNvSpPr txBox="1"/>
          <p:nvPr/>
        </p:nvSpPr>
        <p:spPr>
          <a:xfrm>
            <a:off x="4407648" y="3044279"/>
            <a:ext cx="3376703" cy="769441"/>
          </a:xfrm>
          <a:prstGeom prst="rect">
            <a:avLst/>
          </a:prstGeom>
          <a:noFill/>
        </p:spPr>
        <p:txBody>
          <a:bodyPr wrap="square">
            <a:spAutoFit/>
          </a:bodyPr>
          <a:lstStyle/>
          <a:p>
            <a:r>
              <a:rPr lang="en-IN" sz="4400" b="1" i="0" dirty="0">
                <a:solidFill>
                  <a:schemeClr val="accent1">
                    <a:lumMod val="50000"/>
                  </a:schemeClr>
                </a:solidFill>
                <a:effectLst/>
                <a:latin typeface="Helvetica Neue"/>
              </a:rPr>
              <a:t>Conclusion</a:t>
            </a:r>
          </a:p>
        </p:txBody>
      </p:sp>
    </p:spTree>
    <p:extLst>
      <p:ext uri="{BB962C8B-B14F-4D97-AF65-F5344CB8AC3E}">
        <p14:creationId xmlns:p14="http://schemas.microsoft.com/office/powerpoint/2010/main" val="3088244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9F474-F363-421C-9FCF-CB06A5D13324}"/>
              </a:ext>
            </a:extLst>
          </p:cNvPr>
          <p:cNvSpPr txBox="1"/>
          <p:nvPr/>
        </p:nvSpPr>
        <p:spPr>
          <a:xfrm>
            <a:off x="278202" y="311353"/>
            <a:ext cx="2094062" cy="461665"/>
          </a:xfrm>
          <a:prstGeom prst="rect">
            <a:avLst/>
          </a:prstGeom>
          <a:noFill/>
        </p:spPr>
        <p:txBody>
          <a:bodyPr wrap="square">
            <a:spAutoFit/>
          </a:bodyPr>
          <a:lstStyle/>
          <a:p>
            <a:pPr algn="l"/>
            <a:r>
              <a:rPr lang="en-IN" sz="2400" b="1" i="1" dirty="0">
                <a:solidFill>
                  <a:schemeClr val="accent1">
                    <a:lumMod val="50000"/>
                  </a:schemeClr>
                </a:solidFill>
                <a:effectLst/>
                <a:latin typeface="Helvetica Neue"/>
              </a:rPr>
              <a:t>Data frame :</a:t>
            </a:r>
          </a:p>
        </p:txBody>
      </p:sp>
      <p:pic>
        <p:nvPicPr>
          <p:cNvPr id="4" name="Picture 3">
            <a:extLst>
              <a:ext uri="{FF2B5EF4-FFF2-40B4-BE49-F238E27FC236}">
                <a16:creationId xmlns:a16="http://schemas.microsoft.com/office/drawing/2014/main" id="{51A3AFA7-1D9C-4E32-9E29-BF623FC9A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838" y="415871"/>
            <a:ext cx="5906324" cy="6354062"/>
          </a:xfrm>
          <a:prstGeom prst="rect">
            <a:avLst/>
          </a:prstGeom>
        </p:spPr>
      </p:pic>
    </p:spTree>
    <p:extLst>
      <p:ext uri="{BB962C8B-B14F-4D97-AF65-F5344CB8AC3E}">
        <p14:creationId xmlns:p14="http://schemas.microsoft.com/office/powerpoint/2010/main" val="1626062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955829-0CAA-4702-A95E-8C69A6A4E61F}"/>
              </a:ext>
            </a:extLst>
          </p:cNvPr>
          <p:cNvSpPr txBox="1"/>
          <p:nvPr/>
        </p:nvSpPr>
        <p:spPr>
          <a:xfrm>
            <a:off x="278202" y="311353"/>
            <a:ext cx="2094062" cy="461665"/>
          </a:xfrm>
          <a:prstGeom prst="rect">
            <a:avLst/>
          </a:prstGeom>
          <a:noFill/>
        </p:spPr>
        <p:txBody>
          <a:bodyPr wrap="square">
            <a:spAutoFit/>
          </a:bodyPr>
          <a:lstStyle/>
          <a:p>
            <a:pPr algn="l"/>
            <a:r>
              <a:rPr lang="en-IN" sz="2400" b="1" i="1" dirty="0">
                <a:solidFill>
                  <a:schemeClr val="accent1">
                    <a:lumMod val="50000"/>
                  </a:schemeClr>
                </a:solidFill>
                <a:latin typeface="Helvetica Neue"/>
              </a:rPr>
              <a:t>Graph</a:t>
            </a:r>
            <a:r>
              <a:rPr lang="en-IN" sz="2400" b="1" i="1" dirty="0">
                <a:solidFill>
                  <a:schemeClr val="accent1">
                    <a:lumMod val="50000"/>
                  </a:schemeClr>
                </a:solidFill>
                <a:effectLst/>
                <a:latin typeface="Helvetica Neue"/>
              </a:rPr>
              <a:t> :</a:t>
            </a:r>
          </a:p>
        </p:txBody>
      </p:sp>
      <p:pic>
        <p:nvPicPr>
          <p:cNvPr id="4" name="Picture 3">
            <a:extLst>
              <a:ext uri="{FF2B5EF4-FFF2-40B4-BE49-F238E27FC236}">
                <a16:creationId xmlns:a16="http://schemas.microsoft.com/office/drawing/2014/main" id="{87802E17-51BA-4B62-8D14-E2C3ECCDF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397" y="773018"/>
            <a:ext cx="9955205" cy="5856402"/>
          </a:xfrm>
          <a:prstGeom prst="rect">
            <a:avLst/>
          </a:prstGeom>
        </p:spPr>
      </p:pic>
    </p:spTree>
    <p:extLst>
      <p:ext uri="{BB962C8B-B14F-4D97-AF65-F5344CB8AC3E}">
        <p14:creationId xmlns:p14="http://schemas.microsoft.com/office/powerpoint/2010/main" val="3139399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E1830E-1C99-467F-B4F2-8EC71D3A736B}"/>
              </a:ext>
            </a:extLst>
          </p:cNvPr>
          <p:cNvSpPr txBox="1"/>
          <p:nvPr/>
        </p:nvSpPr>
        <p:spPr>
          <a:xfrm>
            <a:off x="4173387" y="3044279"/>
            <a:ext cx="3845225" cy="769441"/>
          </a:xfrm>
          <a:prstGeom prst="rect">
            <a:avLst/>
          </a:prstGeom>
          <a:noFill/>
        </p:spPr>
        <p:txBody>
          <a:bodyPr wrap="square">
            <a:spAutoFit/>
          </a:bodyPr>
          <a:lstStyle/>
          <a:p>
            <a:r>
              <a:rPr lang="en-IN" sz="4400" b="1" i="0" dirty="0">
                <a:solidFill>
                  <a:schemeClr val="accent1">
                    <a:lumMod val="50000"/>
                  </a:schemeClr>
                </a:solidFill>
                <a:effectLst/>
                <a:latin typeface="Helvetica Neue"/>
              </a:rPr>
              <a:t>Deployment</a:t>
            </a:r>
          </a:p>
        </p:txBody>
      </p:sp>
    </p:spTree>
    <p:extLst>
      <p:ext uri="{BB962C8B-B14F-4D97-AF65-F5344CB8AC3E}">
        <p14:creationId xmlns:p14="http://schemas.microsoft.com/office/powerpoint/2010/main" val="2111243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5C64F-B6F7-4280-9D3B-962FE9CA3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1364" y="77638"/>
            <a:ext cx="7188742" cy="3433373"/>
          </a:xfrm>
          <a:prstGeom prst="rect">
            <a:avLst/>
          </a:prstGeom>
        </p:spPr>
      </p:pic>
      <p:pic>
        <p:nvPicPr>
          <p:cNvPr id="5" name="Picture 4">
            <a:extLst>
              <a:ext uri="{FF2B5EF4-FFF2-40B4-BE49-F238E27FC236}">
                <a16:creationId xmlns:a16="http://schemas.microsoft.com/office/drawing/2014/main" id="{FA06B8C6-58E4-4F1A-ADA0-538F7EDD3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165" y="3707202"/>
            <a:ext cx="7126168" cy="3073160"/>
          </a:xfrm>
          <a:prstGeom prst="rect">
            <a:avLst/>
          </a:prstGeom>
        </p:spPr>
      </p:pic>
      <p:sp>
        <p:nvSpPr>
          <p:cNvPr id="6" name="TextBox 5">
            <a:extLst>
              <a:ext uri="{FF2B5EF4-FFF2-40B4-BE49-F238E27FC236}">
                <a16:creationId xmlns:a16="http://schemas.microsoft.com/office/drawing/2014/main" id="{0194F07D-6A16-4D72-B572-E75F1F7C0560}"/>
              </a:ext>
            </a:extLst>
          </p:cNvPr>
          <p:cNvSpPr txBox="1"/>
          <p:nvPr/>
        </p:nvSpPr>
        <p:spPr>
          <a:xfrm>
            <a:off x="278202" y="311353"/>
            <a:ext cx="2094062" cy="461665"/>
          </a:xfrm>
          <a:prstGeom prst="rect">
            <a:avLst/>
          </a:prstGeom>
          <a:noFill/>
        </p:spPr>
        <p:txBody>
          <a:bodyPr wrap="square">
            <a:spAutoFit/>
          </a:bodyPr>
          <a:lstStyle/>
          <a:p>
            <a:pPr algn="l"/>
            <a:r>
              <a:rPr lang="en-IN" sz="2400" b="1" i="1" dirty="0">
                <a:solidFill>
                  <a:schemeClr val="accent1">
                    <a:lumMod val="50000"/>
                  </a:schemeClr>
                </a:solidFill>
                <a:effectLst/>
                <a:latin typeface="Helvetica Neue"/>
              </a:rPr>
              <a:t>Home Page :</a:t>
            </a:r>
          </a:p>
        </p:txBody>
      </p:sp>
    </p:spTree>
    <p:extLst>
      <p:ext uri="{BB962C8B-B14F-4D97-AF65-F5344CB8AC3E}">
        <p14:creationId xmlns:p14="http://schemas.microsoft.com/office/powerpoint/2010/main" val="1275007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E36F1-1375-4CC7-B0AB-A25E13186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159" y="172318"/>
            <a:ext cx="7159924" cy="3154842"/>
          </a:xfrm>
          <a:prstGeom prst="rect">
            <a:avLst/>
          </a:prstGeom>
        </p:spPr>
      </p:pic>
      <p:pic>
        <p:nvPicPr>
          <p:cNvPr id="5" name="Picture 4">
            <a:extLst>
              <a:ext uri="{FF2B5EF4-FFF2-40B4-BE49-F238E27FC236}">
                <a16:creationId xmlns:a16="http://schemas.microsoft.com/office/drawing/2014/main" id="{F790AFA4-53D2-485F-99A5-14596D725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72" y="3530841"/>
            <a:ext cx="6849373" cy="3239183"/>
          </a:xfrm>
          <a:prstGeom prst="rect">
            <a:avLst/>
          </a:prstGeom>
        </p:spPr>
      </p:pic>
    </p:spTree>
    <p:extLst>
      <p:ext uri="{BB962C8B-B14F-4D97-AF65-F5344CB8AC3E}">
        <p14:creationId xmlns:p14="http://schemas.microsoft.com/office/powerpoint/2010/main" val="1274903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303C87-A058-4FD2-971A-14C06EDD7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628" y="220417"/>
            <a:ext cx="6643596" cy="3401383"/>
          </a:xfrm>
          <a:prstGeom prst="rect">
            <a:avLst/>
          </a:prstGeom>
        </p:spPr>
      </p:pic>
      <p:sp>
        <p:nvSpPr>
          <p:cNvPr id="4" name="TextBox 3">
            <a:extLst>
              <a:ext uri="{FF2B5EF4-FFF2-40B4-BE49-F238E27FC236}">
                <a16:creationId xmlns:a16="http://schemas.microsoft.com/office/drawing/2014/main" id="{52470A06-3007-4C6A-BC8A-076615BACA59}"/>
              </a:ext>
            </a:extLst>
          </p:cNvPr>
          <p:cNvSpPr txBox="1"/>
          <p:nvPr/>
        </p:nvSpPr>
        <p:spPr>
          <a:xfrm>
            <a:off x="278202" y="311354"/>
            <a:ext cx="2930824" cy="461665"/>
          </a:xfrm>
          <a:prstGeom prst="rect">
            <a:avLst/>
          </a:prstGeom>
          <a:noFill/>
        </p:spPr>
        <p:txBody>
          <a:bodyPr wrap="square">
            <a:spAutoFit/>
          </a:bodyPr>
          <a:lstStyle/>
          <a:p>
            <a:pPr algn="l"/>
            <a:r>
              <a:rPr lang="en-IN" sz="2400" b="1" i="1" dirty="0">
                <a:solidFill>
                  <a:schemeClr val="accent1">
                    <a:lumMod val="50000"/>
                  </a:schemeClr>
                </a:solidFill>
                <a:effectLst/>
                <a:latin typeface="Helvetica Neue"/>
              </a:rPr>
              <a:t>Prediction Page :</a:t>
            </a:r>
          </a:p>
        </p:txBody>
      </p:sp>
      <p:pic>
        <p:nvPicPr>
          <p:cNvPr id="6" name="Picture 5">
            <a:extLst>
              <a:ext uri="{FF2B5EF4-FFF2-40B4-BE49-F238E27FC236}">
                <a16:creationId xmlns:a16="http://schemas.microsoft.com/office/drawing/2014/main" id="{6A82FC63-B7FB-4D0A-9DF7-D6E19F4AF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807" y="3697221"/>
            <a:ext cx="6038853" cy="3091767"/>
          </a:xfrm>
          <a:prstGeom prst="rect">
            <a:avLst/>
          </a:prstGeom>
        </p:spPr>
      </p:pic>
    </p:spTree>
    <p:extLst>
      <p:ext uri="{BB962C8B-B14F-4D97-AF65-F5344CB8AC3E}">
        <p14:creationId xmlns:p14="http://schemas.microsoft.com/office/powerpoint/2010/main" val="34391829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14BB9C-1639-4F73-8E56-53ABE1C3B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81" y="297611"/>
            <a:ext cx="2981363" cy="6262777"/>
          </a:xfrm>
          <a:prstGeom prst="rect">
            <a:avLst/>
          </a:prstGeom>
        </p:spPr>
      </p:pic>
      <p:pic>
        <p:nvPicPr>
          <p:cNvPr id="5" name="Picture 4">
            <a:extLst>
              <a:ext uri="{FF2B5EF4-FFF2-40B4-BE49-F238E27FC236}">
                <a16:creationId xmlns:a16="http://schemas.microsoft.com/office/drawing/2014/main" id="{D95D1B0C-2B05-41D9-ABFE-22C498C4F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279" y="301924"/>
            <a:ext cx="2949442" cy="6262777"/>
          </a:xfrm>
          <a:prstGeom prst="rect">
            <a:avLst/>
          </a:prstGeom>
        </p:spPr>
      </p:pic>
      <p:pic>
        <p:nvPicPr>
          <p:cNvPr id="7" name="Picture 6">
            <a:extLst>
              <a:ext uri="{FF2B5EF4-FFF2-40B4-BE49-F238E27FC236}">
                <a16:creationId xmlns:a16="http://schemas.microsoft.com/office/drawing/2014/main" id="{7E032777-D4F2-4063-ACC0-5FF11B578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1656" y="330004"/>
            <a:ext cx="2915134" cy="6230384"/>
          </a:xfrm>
          <a:prstGeom prst="rect">
            <a:avLst/>
          </a:prstGeom>
        </p:spPr>
      </p:pic>
    </p:spTree>
    <p:extLst>
      <p:ext uri="{BB962C8B-B14F-4D97-AF65-F5344CB8AC3E}">
        <p14:creationId xmlns:p14="http://schemas.microsoft.com/office/powerpoint/2010/main" val="1587649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E981F-DD64-4B97-86F9-80B76C78A745}"/>
              </a:ext>
            </a:extLst>
          </p:cNvPr>
          <p:cNvSpPr txBox="1"/>
          <p:nvPr/>
        </p:nvSpPr>
        <p:spPr>
          <a:xfrm>
            <a:off x="4533720" y="3031762"/>
            <a:ext cx="3124560" cy="794476"/>
          </a:xfrm>
          <a:prstGeom prst="rect">
            <a:avLst/>
          </a:prstGeom>
          <a:noFill/>
        </p:spPr>
        <p:txBody>
          <a:bodyPr wrap="square">
            <a:spAutoFit/>
          </a:bodyPr>
          <a:lstStyle/>
          <a:p>
            <a:r>
              <a:rPr lang="en-IN" sz="4400" b="1" dirty="0">
                <a:solidFill>
                  <a:schemeClr val="accent1">
                    <a:lumMod val="50000"/>
                  </a:schemeClr>
                </a:solidFill>
                <a:latin typeface="Helvetica Neue"/>
              </a:rPr>
              <a:t>Thank You</a:t>
            </a:r>
            <a:endParaRPr lang="en-IN" sz="4400" b="1" i="0" dirty="0">
              <a:solidFill>
                <a:schemeClr val="accent1">
                  <a:lumMod val="50000"/>
                </a:schemeClr>
              </a:solidFill>
              <a:effectLst/>
              <a:latin typeface="Helvetica Neue"/>
            </a:endParaRPr>
          </a:p>
        </p:txBody>
      </p:sp>
    </p:spTree>
    <p:extLst>
      <p:ext uri="{BB962C8B-B14F-4D97-AF65-F5344CB8AC3E}">
        <p14:creationId xmlns:p14="http://schemas.microsoft.com/office/powerpoint/2010/main" val="129945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67D70-CF51-45F3-84BE-01010D94F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72" y="658071"/>
            <a:ext cx="11906056" cy="5541858"/>
          </a:xfrm>
          <a:prstGeom prst="rect">
            <a:avLst/>
          </a:prstGeom>
        </p:spPr>
      </p:pic>
    </p:spTree>
    <p:extLst>
      <p:ext uri="{BB962C8B-B14F-4D97-AF65-F5344CB8AC3E}">
        <p14:creationId xmlns:p14="http://schemas.microsoft.com/office/powerpoint/2010/main" val="500018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B646-B171-45EA-9BC1-761A51E2127B}"/>
              </a:ext>
            </a:extLst>
          </p:cNvPr>
          <p:cNvSpPr>
            <a:spLocks noGrp="1"/>
          </p:cNvSpPr>
          <p:nvPr>
            <p:ph type="ctrTitle"/>
          </p:nvPr>
        </p:nvSpPr>
        <p:spPr>
          <a:xfrm>
            <a:off x="0" y="34504"/>
            <a:ext cx="12192000" cy="6858000"/>
          </a:xfrm>
        </p:spPr>
        <p:txBody>
          <a:bodyPr anchor="ctr">
            <a:normAutofit/>
          </a:bodyPr>
          <a:lstStyle/>
          <a:p>
            <a:pPr algn="l">
              <a:lnSpc>
                <a:spcPct val="100000"/>
              </a:lnSpc>
              <a:spcBef>
                <a:spcPts val="200"/>
              </a:spcBef>
            </a:pPr>
            <a:r>
              <a:rPr lang="en-IN" sz="2700" b="1" dirty="0">
                <a:solidFill>
                  <a:schemeClr val="accent2">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2700" b="1" i="1" dirty="0">
                <a:solidFill>
                  <a:schemeClr val="accent2">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About Dataset :</a:t>
            </a:r>
            <a:br>
              <a:rPr lang="en-IN" sz="1800" b="1" i="1" dirty="0">
                <a:solidFill>
                  <a:schemeClr val="accent2">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IN" sz="1800" i="1"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18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The JSW STEEL dataset has information of 2 Years from 1 </a:t>
            </a:r>
            <a:r>
              <a:rPr lang="en-IN" sz="2200"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Nov</a:t>
            </a: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2017</a:t>
            </a: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to 1 Nov 2019. There are 12 columns.</a:t>
            </a: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Open column tells the price at which a stock started trading when the market opened on a particular day.</a:t>
            </a: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Close column refers to the price of an individual stock when the stock exchange closed the market for the </a:t>
            </a: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day.</a:t>
            </a: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The High column depicts the highest price at which a stock traded during a period.</a:t>
            </a: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The Low column tells the lowest price of the period.</a:t>
            </a: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Volume is the total amount of trading activity during a period of time. </a:t>
            </a: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LTP refers to last trade price at which a stock was traded in market.</a:t>
            </a: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VWAP - The volume-weighted average price that shows the average price of a security adjusted for its</a:t>
            </a: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volume.</a:t>
            </a: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52W H - refers to a highest price that the stock has traded over a 52 week period i.e. a year. </a:t>
            </a:r>
            <a:b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52W L - refers to a lowest price that the stock has traded over a 52 week period i.e. a year. </a:t>
            </a:r>
            <a:br>
              <a:rPr lang="en-IN" sz="18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231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CCD0CC-AB2C-4280-B959-5A31F165A1BA}"/>
              </a:ext>
            </a:extLst>
          </p:cNvPr>
          <p:cNvSpPr>
            <a:spLocks noGrp="1"/>
          </p:cNvSpPr>
          <p:nvPr>
            <p:ph type="title"/>
          </p:nvPr>
        </p:nvSpPr>
        <p:spPr>
          <a:xfrm>
            <a:off x="3017448" y="3023558"/>
            <a:ext cx="6157104" cy="810883"/>
          </a:xfrm>
        </p:spPr>
        <p:txBody>
          <a:bodyPr>
            <a:noAutofit/>
          </a:bodyPr>
          <a:lstStyle/>
          <a:p>
            <a:r>
              <a:rPr lang="en-IN" sz="4400" b="1" dirty="0">
                <a:solidFill>
                  <a:schemeClr val="accent2">
                    <a:lumMod val="50000"/>
                  </a:schemeClr>
                </a:solidFill>
                <a:latin typeface="+mn-lt"/>
              </a:rPr>
              <a:t>2. Data Understanding</a:t>
            </a:r>
          </a:p>
        </p:txBody>
      </p:sp>
    </p:spTree>
    <p:extLst>
      <p:ext uri="{BB962C8B-B14F-4D97-AF65-F5344CB8AC3E}">
        <p14:creationId xmlns:p14="http://schemas.microsoft.com/office/powerpoint/2010/main" val="1227381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4C2798E-9984-45B7-8289-79D9B341EA66}"/>
              </a:ext>
            </a:extLst>
          </p:cNvPr>
          <p:cNvSpPr>
            <a:spLocks noGrp="1"/>
          </p:cNvSpPr>
          <p:nvPr>
            <p:ph type="body" idx="1"/>
          </p:nvPr>
        </p:nvSpPr>
        <p:spPr>
          <a:xfrm>
            <a:off x="172529" y="215661"/>
            <a:ext cx="3252157" cy="439947"/>
          </a:xfrm>
        </p:spPr>
        <p:txBody>
          <a:bodyPr>
            <a:noAutofit/>
          </a:bodyPr>
          <a:lstStyle/>
          <a:p>
            <a:r>
              <a:rPr lang="en-IN" sz="2400" b="1" i="1" dirty="0">
                <a:solidFill>
                  <a:schemeClr val="accent2">
                    <a:lumMod val="50000"/>
                  </a:schemeClr>
                </a:solidFill>
              </a:rPr>
              <a:t>2.1 Initial Analysis :</a:t>
            </a:r>
          </a:p>
        </p:txBody>
      </p:sp>
      <p:pic>
        <p:nvPicPr>
          <p:cNvPr id="8" name="Picture 7">
            <a:extLst>
              <a:ext uri="{FF2B5EF4-FFF2-40B4-BE49-F238E27FC236}">
                <a16:creationId xmlns:a16="http://schemas.microsoft.com/office/drawing/2014/main" id="{AA9C340D-5753-4655-AB9B-43CF88B9B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738" y="655608"/>
            <a:ext cx="9034732" cy="4005908"/>
          </a:xfrm>
          <a:prstGeom prst="rect">
            <a:avLst/>
          </a:prstGeom>
        </p:spPr>
      </p:pic>
      <p:pic>
        <p:nvPicPr>
          <p:cNvPr id="10" name="Picture 9">
            <a:extLst>
              <a:ext uri="{FF2B5EF4-FFF2-40B4-BE49-F238E27FC236}">
                <a16:creationId xmlns:a16="http://schemas.microsoft.com/office/drawing/2014/main" id="{97AEA7B8-82B1-41CF-85C5-FC00C0C82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451" y="5021571"/>
            <a:ext cx="9259019" cy="1420096"/>
          </a:xfrm>
          <a:prstGeom prst="rect">
            <a:avLst/>
          </a:prstGeom>
        </p:spPr>
      </p:pic>
    </p:spTree>
    <p:extLst>
      <p:ext uri="{BB962C8B-B14F-4D97-AF65-F5344CB8AC3E}">
        <p14:creationId xmlns:p14="http://schemas.microsoft.com/office/powerpoint/2010/main" val="397285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F1764-FF0B-4F41-9B02-D1D7D655C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276"/>
            <a:ext cx="5666412" cy="4054415"/>
          </a:xfrm>
          <a:prstGeom prst="rect">
            <a:avLst/>
          </a:prstGeom>
        </p:spPr>
      </p:pic>
      <p:pic>
        <p:nvPicPr>
          <p:cNvPr id="5" name="Picture 4">
            <a:extLst>
              <a:ext uri="{FF2B5EF4-FFF2-40B4-BE49-F238E27FC236}">
                <a16:creationId xmlns:a16="http://schemas.microsoft.com/office/drawing/2014/main" id="{B0DBA2FF-2DD6-4528-8F9A-9938D67A7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873" y="2132111"/>
            <a:ext cx="6110633" cy="4510229"/>
          </a:xfrm>
          <a:prstGeom prst="rect">
            <a:avLst/>
          </a:prstGeom>
        </p:spPr>
      </p:pic>
    </p:spTree>
    <p:extLst>
      <p:ext uri="{BB962C8B-B14F-4D97-AF65-F5344CB8AC3E}">
        <p14:creationId xmlns:p14="http://schemas.microsoft.com/office/powerpoint/2010/main" val="36750554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456</TotalTime>
  <Words>1353</Words>
  <Application>Microsoft Office PowerPoint</Application>
  <PresentationFormat>Widescreen</PresentationFormat>
  <Paragraphs>70</Paragraphs>
  <Slides>49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Arial Black</vt:lpstr>
      <vt:lpstr>Calibri</vt:lpstr>
      <vt:lpstr>Calibri Light</vt:lpstr>
      <vt:lpstr>Helvetica Neue</vt:lpstr>
      <vt:lpstr>Roboto</vt:lpstr>
      <vt:lpstr>Times New Roman</vt:lpstr>
      <vt:lpstr>Trebuchet MS</vt:lpstr>
      <vt:lpstr>Wingdings</vt:lpstr>
      <vt:lpstr>Wingdings 3</vt:lpstr>
      <vt:lpstr>Facet</vt:lpstr>
      <vt:lpstr>                    P163 : GROUP - 2 </vt:lpstr>
      <vt:lpstr>PROJECT ON STOCK MARKET DATA ANALYSIS </vt:lpstr>
      <vt:lpstr>Stock Market Price Prediction  </vt:lpstr>
      <vt:lpstr>1. Dataset: JSWSTEEL_STOCK_PRICE</vt:lpstr>
      <vt:lpstr>PowerPoint Presentation</vt:lpstr>
      <vt:lpstr> About Dataset :   The JSW STEEL dataset has information of 2 Years from 1 Nov 2017 to 1 Nov 2019. There are 12 columns.  * Open column tells the price at which a stock started trading when the market opened on a particular day. * Close column refers to the price of an individual stock when the stock exchange closed the market for the     day. * The High column depicts the highest price at which a stock traded during a period. * The Low column tells the lowest price of the period. * Volume is the total amount of trading activity during a period of time.  * LTP refers to last trade price at which a stock was traded in market. * VWAP - The volume-weighted average price that shows the average price of a security adjusted for its    volume. * 52W H - refers to a highest price that the stock has traded over a 52 week period i.e. a year.  * 52W L - refers to a lowest price that the stock has traded over a 52 week period i.e. a year.  </vt:lpstr>
      <vt:lpstr>2. Data Understanding</vt:lpstr>
      <vt:lpstr>PowerPoint Presentation</vt:lpstr>
      <vt:lpstr>PowerPoint Presentation</vt:lpstr>
      <vt:lpstr>2.2 Correlation Matrix :</vt:lpstr>
      <vt:lpstr>3. Data Visualization</vt:lpstr>
      <vt:lpstr>PowerPoint Presentation</vt:lpstr>
      <vt:lpstr>3.2 Visualizing the Attributes of our Datasets :</vt:lpstr>
      <vt:lpstr>As we can see this plot is about 4 columns Open, High, Low, Close so there is no such difference b/w them they are almost same.</vt:lpstr>
      <vt:lpstr>3.4 Daily Return Analysis for Open Price :</vt:lpstr>
      <vt:lpstr>Daily Return Analysis for Close Price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 Using Machine Learning  </dc:title>
  <dc:creator>Mohammed Faisal Khan</dc:creator>
  <cp:lastModifiedBy>Mohammed Faisal Khan</cp:lastModifiedBy>
  <cp:revision>1</cp:revision>
  <dcterms:created xsi:type="dcterms:W3CDTF">2022-11-05T08:42:05Z</dcterms:created>
  <dcterms:modified xsi:type="dcterms:W3CDTF">2022-12-06T12:03:50Z</dcterms:modified>
</cp:coreProperties>
</file>